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7.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8.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9.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0.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1.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13.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4.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5.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16.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17.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8.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19.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20.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22.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23.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80" r:id="rId24"/>
    <p:sldId id="281" r:id="rId25"/>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44"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2">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2" loCatId="hierarchy" qsTypeId="urn:microsoft.com/office/officeart/2005/8/quickstyle/simple1#3" qsCatId="simple" csTypeId="urn:microsoft.com/office/officeart/2005/8/colors/accent2_1#2" csCatId="accent1" phldr="0"/>
      <dgm:spPr/>
      <dgm:t>
        <a:bodyPr/>
        <a:lstStyle/>
        <a:p>
          <a:endParaRPr lang="zh-CN" altLang="en-US"/>
        </a:p>
      </dgm:t>
    </dgm:pt>
    <dgm:pt modelId="{2AFB1B2A-8749-4E5E-9CB9-0B60F81C46F8}" type="parTrans" cxnId="{B62D1206-2D91-40A7-B810-FD065C9C0971}">
      <dgm:prSet/>
      <dgm:spPr/>
      <dgm:t>
        <a:bodyPr/>
        <a:lstStyle/>
        <a:p>
          <a:endParaRPr lang="zh-CN" altLang="en-US"/>
        </a:p>
      </dgm:t>
    </dgm:pt>
    <dgm:pt modelId="{0605F139-5EF0-48E7-A091-192233D2011D}">
      <dgm:prSet phldrT="[文本]" custT="0"/>
      <dgm:spPr/>
      <dgm:t>
        <a:bodyPr vert="horz" wrap="square"/>
        <a:lstStyle/>
        <a:p>
          <a:pPr>
            <a:lnSpc>
              <a:spcPct val="100000"/>
            </a:lnSpc>
            <a:spcBef>
              <a:spcPct val="0"/>
            </a:spcBef>
            <a:spcAft>
              <a:spcPct val="35000"/>
            </a:spcAft>
          </a:pPr>
          <a:r>
            <a:rPr lang="zh-CN" altLang="en-US"/>
            <a:t>压强</a:t>
          </a:r>
        </a:p>
      </dgm:t>
    </dgm:pt>
    <dgm:pt modelId="{AC2BFF99-DAE2-494A-88AB-85D75BC6D2EE}" type="parTrans" cxnId="{4516498B-1C55-4F17-A298-00007E82C9AE}">
      <dgm:prSet/>
      <dgm:spPr/>
      <dgm:t>
        <a:bodyPr/>
        <a:lstStyle/>
        <a:p>
          <a:endParaRPr lang="zh-CN" altLang="en-US"/>
        </a:p>
      </dgm:t>
    </dgm:pt>
    <dgm:pt modelId="{4530EE7D-F557-4815-9ED2-EABC47F46978}">
      <dgm:prSet phldrT="[文本]" custT="0"/>
      <dgm:spPr/>
      <dgm:t>
        <a:bodyPr vert="horz" wrap="square"/>
        <a:lstStyle/>
        <a:p>
          <a:pPr>
            <a:lnSpc>
              <a:spcPct val="100000"/>
            </a:lnSpc>
            <a:spcBef>
              <a:spcPct val="0"/>
            </a:spcBef>
            <a:spcAft>
              <a:spcPct val="35000"/>
            </a:spcAft>
          </a:pPr>
          <a:r>
            <a:rPr lang="zh-CN" altLang="en-US"/>
            <a:t>压力</a:t>
          </a:r>
        </a:p>
      </dgm:t>
    </dgm:pt>
    <dgm:pt modelId="{4A6A0524-D9B7-4A37-8E78-5FE688BDCCE6}" type="parTrans" cxnId="{A0EFB072-393A-4B82-B3DD-34F8912A2044}">
      <dgm:prSet/>
      <dgm:spPr/>
      <dgm:t>
        <a:bodyPr/>
        <a:lstStyle/>
        <a:p>
          <a:endParaRPr lang="zh-CN" altLang="en-US"/>
        </a:p>
      </dgm:t>
    </dgm:pt>
    <dgm:pt modelId="{2C2A4BF3-AA22-4080-9546-909CF9AC3ECB}">
      <dgm:prSet phldrT="[文本]" custT="0"/>
      <dgm:spPr/>
      <dgm:t>
        <a:bodyPr vert="horz" wrap="square"/>
        <a:lstStyle/>
        <a:p>
          <a:pPr>
            <a:lnSpc>
              <a:spcPct val="100000"/>
            </a:lnSpc>
            <a:spcBef>
              <a:spcPct val="0"/>
            </a:spcBef>
            <a:spcAft>
              <a:spcPct val="35000"/>
            </a:spcAft>
          </a:pPr>
          <a:r>
            <a:rPr lang="zh-CN" altLang="en-US"/>
            <a:t>垂直作用在物体表面上的力</a:t>
          </a:r>
        </a:p>
      </dgm:t>
    </dgm:pt>
    <dgm:pt modelId="{933F689F-797B-4D0C-92B7-AC716A9BC7AE}" type="parTrans" cxnId="{A7A9452B-6949-40C5-A8E4-AEDB260ADB98}">
      <dgm:prSet/>
      <dgm:spPr/>
      <dgm:t>
        <a:bodyPr/>
        <a:lstStyle/>
        <a:p>
          <a:endParaRPr/>
        </a:p>
      </dgm:t>
    </dgm:pt>
    <dgm:pt modelId="{886D0FB0-16A4-4214-B195-881E46B0A564}">
      <dgm:prSet custT="0"/>
      <dgm:spPr/>
      <dgm:t>
        <a:bodyPr vert="horz" wrap="square"/>
        <a:lstStyle/>
        <a:p>
          <a:pPr>
            <a:lnSpc>
              <a:spcPct val="100000"/>
            </a:lnSpc>
            <a:spcBef>
              <a:spcPct val="0"/>
            </a:spcBef>
            <a:spcAft>
              <a:spcPct val="35000"/>
            </a:spcAft>
          </a:pPr>
          <a:r>
            <a:rPr lang="zh-CN">
              <a:ea typeface="宋体" panose="02010600030101010101" pitchFamily="2" charset="-122"/>
            </a:rPr>
            <a:t>压力可以是重力、也可以是其他力</a:t>
          </a:r>
        </a:p>
      </dgm:t>
    </dgm:pt>
    <dgm:pt modelId="{F4916D28-5506-4108-8E9A-183B6F240866}" type="sibTrans" cxnId="{A7A9452B-6949-40C5-A8E4-AEDB260ADB98}">
      <dgm:prSet/>
      <dgm:spPr/>
      <dgm:t>
        <a:bodyPr/>
        <a:lstStyle/>
        <a:p>
          <a:endParaRPr/>
        </a:p>
      </dgm:t>
    </dgm:pt>
    <dgm:pt modelId="{39CECE7E-7D7C-4022-9437-1E0813814145}" type="sibTrans" cxnId="{A0EFB072-393A-4B82-B3DD-34F8912A2044}">
      <dgm:prSet/>
      <dgm:spPr/>
      <dgm:t>
        <a:bodyPr/>
        <a:lstStyle/>
        <a:p>
          <a:endParaRPr lang="zh-CN" altLang="en-US"/>
        </a:p>
      </dgm:t>
    </dgm:pt>
    <dgm:pt modelId="{B98A0394-6758-42EB-8D0E-4491BED52B6C}" type="sibTrans" cxnId="{4516498B-1C55-4F17-A298-00007E82C9AE}">
      <dgm:prSet/>
      <dgm:spPr/>
      <dgm:t>
        <a:bodyPr/>
        <a:lstStyle/>
        <a:p>
          <a:endParaRPr lang="zh-CN" altLang="en-US"/>
        </a:p>
      </dgm:t>
    </dgm:pt>
    <dgm:pt modelId="{694BDBC3-6109-4DDF-823A-234EB43ED554}" type="parTrans" cxnId="{D3B4FE0D-B579-4B84-84FA-6A6EDBDCC1AD}">
      <dgm:prSet/>
      <dgm:spPr/>
      <dgm:t>
        <a:bodyPr/>
        <a:lstStyle/>
        <a:p>
          <a:endParaRPr/>
        </a:p>
      </dgm:t>
    </dgm:pt>
    <dgm:pt modelId="{68AF3B60-3136-4AA4-B18D-4DEC5092586C}">
      <dgm:prSet custT="0"/>
      <dgm:spPr/>
      <dgm:t>
        <a:bodyPr vert="horz" wrap="square"/>
        <a:lstStyle/>
        <a:p>
          <a:pPr>
            <a:lnSpc>
              <a:spcPct val="100000"/>
            </a:lnSpc>
            <a:spcBef>
              <a:spcPct val="0"/>
            </a:spcBef>
            <a:spcAft>
              <a:spcPct val="35000"/>
            </a:spcAft>
          </a:pPr>
          <a:r>
            <a:rPr lang="zh-CN">
              <a:ea typeface="宋体" panose="02010600030101010101" pitchFamily="2" charset="-122"/>
            </a:rPr>
            <a:t>压强</a:t>
          </a:r>
        </a:p>
      </dgm:t>
    </dgm:pt>
    <dgm:pt modelId="{ABCF83E7-4F32-4A94-A427-506EA492F9AF}" type="parTrans" cxnId="{2520A811-2492-4371-8558-2968D1767E18}">
      <dgm:prSet/>
      <dgm:spPr/>
      <dgm:t>
        <a:bodyPr/>
        <a:lstStyle/>
        <a:p>
          <a:endParaRPr/>
        </a:p>
      </dgm:t>
    </dgm:pt>
    <dgm:pt modelId="{411E1EE2-B8F2-4829-BFD5-D4B256766240}">
      <dgm:prSet custT="0"/>
      <dgm:spPr/>
      <dgm:t>
        <a:bodyPr vert="horz" wrap="square"/>
        <a:lstStyle/>
        <a:p>
          <a:pPr>
            <a:lnSpc>
              <a:spcPct val="100000"/>
            </a:lnSpc>
            <a:spcBef>
              <a:spcPct val="0"/>
            </a:spcBef>
            <a:spcAft>
              <a:spcPct val="35000"/>
            </a:spcAft>
          </a:pPr>
          <a:r>
            <a:rPr lang="zh-CN" altLang="en-US">
              <a:ea typeface="宋体" panose="02010600030101010101" pitchFamily="2" charset="-122"/>
            </a:rPr>
            <a:t>压强的定义</a:t>
          </a:r>
        </a:p>
      </dgm:t>
    </dgm:pt>
    <dgm:pt modelId="{B70F78B7-3FD9-46D4-ACAD-A2C7DCA7E1AA}" type="parTrans" cxnId="{EE7AFC49-FD5D-4FE0-A23E-F4C96A217212}">
      <dgm:prSet/>
      <dgm:spPr/>
      <dgm:t>
        <a:bodyPr/>
        <a:lstStyle/>
        <a:p>
          <a:endParaRPr/>
        </a:p>
      </dgm:t>
    </dgm:pt>
    <dgm:pt modelId="{9226D90E-BA22-4BD7-9C36-7767FD6158FD}">
      <dgm:prSet custT="0"/>
      <dgm:spPr/>
      <dgm:t>
        <a:bodyPr vert="horz" wrap="square"/>
        <a:lstStyle/>
        <a:p>
          <a:pPr>
            <a:lnSpc>
              <a:spcPct val="100000"/>
            </a:lnSpc>
            <a:spcBef>
              <a:spcPct val="0"/>
            </a:spcBef>
            <a:spcAft>
              <a:spcPct val="35000"/>
            </a:spcAft>
          </a:pPr>
          <a:r>
            <a:rPr lang="zh-CN">
              <a:ea typeface="宋体" panose="02010600030101010101" pitchFamily="2" charset="-122"/>
            </a:rPr>
            <a:t>物体所受压力与受力面积之比</a:t>
          </a:r>
        </a:p>
      </dgm:t>
    </dgm:pt>
    <dgm:pt modelId="{1E5B30DA-CB73-4F5E-94A9-1E6FBBF84740}" type="sibTrans" cxnId="{EE7AFC49-FD5D-4FE0-A23E-F4C96A217212}">
      <dgm:prSet/>
      <dgm:spPr/>
      <dgm:t>
        <a:bodyPr/>
        <a:lstStyle/>
        <a:p>
          <a:endParaRPr/>
        </a:p>
      </dgm:t>
    </dgm:pt>
    <dgm:pt modelId="{B0D28301-728F-4CEA-8A15-7A6AEA857256}" type="sibTrans" cxnId="{2520A811-2492-4371-8558-2968D1767E18}">
      <dgm:prSet/>
      <dgm:spPr/>
      <dgm:t>
        <a:bodyPr/>
        <a:lstStyle/>
        <a:p>
          <a:endParaRPr/>
        </a:p>
      </dgm:t>
    </dgm:pt>
    <dgm:pt modelId="{F18628A4-2BE6-45E7-B053-691431349AD8}" type="parTrans" cxnId="{B457DB82-1C98-4201-8D3C-7C94768C6998}">
      <dgm:prSet/>
      <dgm:spPr/>
      <dgm:t>
        <a:bodyPr/>
        <a:lstStyle/>
        <a:p>
          <a:endParaRPr/>
        </a:p>
      </dgm:t>
    </dgm:pt>
    <dgm:pt modelId="{E53ADB46-4035-44EA-B229-969187624EFD}">
      <dgm:prSet custT="0"/>
      <dgm:spPr/>
      <dgm:t>
        <a:bodyPr vert="horz" wrap="square"/>
        <a:lstStyle/>
        <a:p>
          <a:pPr>
            <a:lnSpc>
              <a:spcPct val="100000"/>
            </a:lnSpc>
            <a:spcBef>
              <a:spcPct val="0"/>
            </a:spcBef>
            <a:spcAft>
              <a:spcPct val="35000"/>
            </a:spcAft>
          </a:pPr>
          <a:r>
            <a:rPr lang="zh-CN">
              <a:ea typeface="宋体" panose="02010600030101010101" pitchFamily="2" charset="-122"/>
            </a:rPr>
            <a:t>公式</a:t>
          </a:r>
        </a:p>
      </dgm:t>
    </dgm:pt>
    <dgm:pt modelId="{BC28AEB8-0521-4C9D-8C89-A6F499C0A55A}" type="parTrans" cxnId="{10DD4236-922F-4DEF-8BC6-0CD96C719F72}">
      <dgm:prSet/>
      <dgm:spPr/>
      <dgm:t>
        <a:bodyPr/>
        <a:lstStyle/>
        <a:p>
          <a:endParaRPr/>
        </a:p>
      </dgm:t>
    </dgm:pt>
    <dgm:pt modelId="{2505E514-416A-46FE-A8DD-15C20A9F3F91}">
      <dgm:prSet phldr="0" custT="0"/>
      <dgm:spPr/>
      <dgm:t>
        <a:bodyPr vert="horz" wrap="square"/>
        <a:lstStyle/>
        <a:p>
          <a:pPr>
            <a:lnSpc>
              <a:spcPct val="100000"/>
            </a:lnSpc>
            <a:spcBef>
              <a:spcPct val="0"/>
            </a:spcBef>
            <a:spcAft>
              <a:spcPct val="35000"/>
            </a:spcAft>
          </a:pPr>
          <a:endParaRPr lang="zh-CN">
            <a:ea typeface="宋体" panose="02010600030101010101" pitchFamily="2" charset="-122"/>
          </a:endParaRPr>
        </a:p>
      </dgm:t>
    </dgm:pt>
    <dgm:pt modelId="{77E376EB-5EFA-4AF4-9EEB-450BA5995901}" type="sibTrans" cxnId="{10DD4236-922F-4DEF-8BC6-0CD96C719F72}">
      <dgm:prSet/>
      <dgm:spPr/>
      <dgm:t>
        <a:bodyPr/>
        <a:lstStyle/>
        <a:p>
          <a:endParaRPr/>
        </a:p>
      </dgm:t>
    </dgm:pt>
    <dgm:pt modelId="{F07AFE05-2674-45D0-AEF3-C24199EFFC3E}" type="sibTrans" cxnId="{B457DB82-1C98-4201-8D3C-7C94768C6998}">
      <dgm:prSet/>
      <dgm:spPr/>
      <dgm:t>
        <a:bodyPr/>
        <a:lstStyle/>
        <a:p>
          <a:endParaRPr/>
        </a:p>
      </dgm:t>
    </dgm:pt>
    <dgm:pt modelId="{555FD0EA-BCA0-4F8A-9616-2A54DE56BE0B}" type="parTrans" cxnId="{5884A14B-F3D1-4008-BD0F-7B74DB2BCEB5}">
      <dgm:prSet/>
      <dgm:spPr/>
      <dgm:t>
        <a:bodyPr/>
        <a:lstStyle/>
        <a:p>
          <a:endParaRPr/>
        </a:p>
      </dgm:t>
    </dgm:pt>
    <dgm:pt modelId="{1DF98035-8823-4F4F-A426-84520264A179}">
      <dgm:prSet custT="0"/>
      <dgm:spPr/>
      <dgm:t>
        <a:bodyPr vert="horz" wrap="square"/>
        <a:lstStyle/>
        <a:p>
          <a:pPr>
            <a:lnSpc>
              <a:spcPct val="100000"/>
            </a:lnSpc>
            <a:spcBef>
              <a:spcPct val="0"/>
            </a:spcBef>
            <a:spcAft>
              <a:spcPct val="35000"/>
            </a:spcAft>
          </a:pPr>
          <a:r>
            <a:rPr lang="zh-CN">
              <a:ea typeface="宋体" panose="02010600030101010101" pitchFamily="2" charset="-122"/>
            </a:rPr>
            <a:t>单位</a:t>
          </a:r>
        </a:p>
      </dgm:t>
    </dgm:pt>
    <dgm:pt modelId="{58BA663A-79DB-4025-BBB3-489F336233BD}" type="parTrans" cxnId="{FBB9A65D-CAF6-4951-AEDB-8072DEB1A283}">
      <dgm:prSet/>
      <dgm:spPr/>
      <dgm:t>
        <a:bodyPr/>
        <a:lstStyle/>
        <a:p>
          <a:endParaRPr/>
        </a:p>
      </dgm:t>
    </dgm:pt>
    <dgm:pt modelId="{CB1AA972-D355-46CE-9C2A-A65F40060C61}">
      <dgm:prSet custT="0"/>
      <dgm:spPr/>
      <dgm:t>
        <a:bodyPr vert="horz" wrap="square"/>
        <a:lstStyle/>
        <a:p>
          <a:pPr>
            <a:lnSpc>
              <a:spcPct val="100000"/>
            </a:lnSpc>
            <a:spcBef>
              <a:spcPct val="0"/>
            </a:spcBef>
            <a:spcAft>
              <a:spcPct val="35000"/>
            </a:spcAft>
          </a:pPr>
          <a:r>
            <a:rPr lang="en-US" altLang="zh-CN">
              <a:ea typeface="宋体" panose="02010600030101010101" pitchFamily="2" charset="-122"/>
            </a:rPr>
            <a:t>N/m</a:t>
          </a:r>
          <a:r>
            <a:rPr lang="en-US" altLang="zh-CN" baseline="30000">
              <a:solidFill>
                <a:schemeClr val="tx1"/>
              </a:solidFill>
              <a:uFillTx/>
              <a:ea typeface="宋体" panose="02010600030101010101" pitchFamily="2" charset="-122"/>
            </a:rPr>
            <a:t>2</a:t>
          </a:r>
          <a:r>
            <a:rPr lang="zh-CN" altLang="en-US">
              <a:ea typeface="宋体" panose="02010600030101010101" pitchFamily="2" charset="-122"/>
            </a:rPr>
            <a:t>，称为</a:t>
          </a:r>
          <a:r>
            <a:rPr lang="zh-CN">
              <a:ea typeface="宋体" panose="02010600030101010101" pitchFamily="2" charset="-122"/>
            </a:rPr>
            <a:t>帕斯卡，用</a:t>
          </a:r>
          <a:r>
            <a:rPr lang="en-US" altLang="zh-CN">
              <a:ea typeface="宋体" panose="02010600030101010101" pitchFamily="2" charset="-122"/>
            </a:rPr>
            <a:t>Pa</a:t>
          </a:r>
          <a:r>
            <a:rPr lang="zh-CN" altLang="en-US">
              <a:ea typeface="宋体" panose="02010600030101010101" pitchFamily="2" charset="-122"/>
            </a:rPr>
            <a:t>表示</a:t>
          </a:r>
        </a:p>
      </dgm:t>
    </dgm:pt>
    <dgm:pt modelId="{D352D207-6F34-4ACC-B9C8-88F7E6463BC5}" type="sibTrans" cxnId="{FBB9A65D-CAF6-4951-AEDB-8072DEB1A283}">
      <dgm:prSet/>
      <dgm:spPr/>
      <dgm:t>
        <a:bodyPr/>
        <a:lstStyle/>
        <a:p>
          <a:endParaRPr/>
        </a:p>
      </dgm:t>
    </dgm:pt>
    <dgm:pt modelId="{FF8E6B0A-C8EF-4197-991F-962F6D5659FC}" type="sibTrans" cxnId="{5884A14B-F3D1-4008-BD0F-7B74DB2BCEB5}">
      <dgm:prSet/>
      <dgm:spPr/>
      <dgm:t>
        <a:bodyPr/>
        <a:lstStyle/>
        <a:p>
          <a:endParaRPr/>
        </a:p>
      </dgm:t>
    </dgm:pt>
    <dgm:pt modelId="{811353B6-1BEA-4457-B2FD-12C459EB3298}" type="sibTrans" cxnId="{D3B4FE0D-B579-4B84-84FA-6A6EDBDCC1AD}">
      <dgm:prSet/>
      <dgm:spPr/>
      <dgm:t>
        <a:bodyPr/>
        <a:lstStyle/>
        <a:p>
          <a:endParaRPr/>
        </a:p>
      </dgm:t>
    </dgm:pt>
    <dgm:pt modelId="{854FBFB3-ED65-4285-B6B3-74FB29A8058B}" type="parTrans" cxnId="{70F93885-FC6E-4C52-8FE1-51923CC43DC6}">
      <dgm:prSet/>
      <dgm:spPr/>
      <dgm:t>
        <a:bodyPr/>
        <a:lstStyle/>
        <a:p>
          <a:endParaRPr/>
        </a:p>
      </dgm:t>
    </dgm:pt>
    <dgm:pt modelId="{3205F1EF-225A-4A34-824D-B5897B4FDFFF}">
      <dgm:prSet custT="0"/>
      <dgm:spPr/>
      <dgm:t>
        <a:bodyPr vert="horz" wrap="square"/>
        <a:lstStyle/>
        <a:p>
          <a:pPr>
            <a:lnSpc>
              <a:spcPct val="100000"/>
            </a:lnSpc>
            <a:spcBef>
              <a:spcPct val="0"/>
            </a:spcBef>
            <a:spcAft>
              <a:spcPct val="35000"/>
            </a:spcAft>
          </a:pPr>
          <a:r>
            <a:rPr lang="zh-CN">
              <a:ea typeface="宋体" panose="02010600030101010101" pitchFamily="2" charset="-122"/>
            </a:rPr>
            <a:t>生活中的压强</a:t>
          </a:r>
        </a:p>
      </dgm:t>
    </dgm:pt>
    <dgm:pt modelId="{E7D884C8-92A6-4FF5-8EA4-45479798E314}" type="sibTrans" cxnId="{70F93885-FC6E-4C52-8FE1-51923CC43DC6}">
      <dgm:prSet/>
      <dgm:spPr/>
      <dgm:t>
        <a:bodyPr/>
        <a:lstStyle/>
        <a:p>
          <a:endParaRPr/>
        </a:p>
      </dgm:t>
    </dgm:pt>
    <dgm:pt modelId="{E0FFEB56-236E-4FE9-83BF-31494E265D5A}" type="sibTrans" cxnId="{B62D1206-2D91-40A7-B810-FD065C9C0971}">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a:p>
      </dgm:t>
    </dgm:pt>
    <dgm:pt modelId="{2332AA2E-A989-4175-BB73-78EA4C3BDB65}" type="pres">
      <dgm:prSet presAssocID="{0605F139-5EF0-48E7-A091-192233D2011D}" presName="root1" presStyleCnt="0"/>
      <dgm:spPr/>
      <dgm:t>
        <a:bodyPr/>
        <a:lstStyle/>
        <a:p>
          <a:endParaRPr/>
        </a:p>
      </dgm:t>
    </dgm:pt>
    <dgm:pt modelId="{24E3F4AB-32FB-4CE0-9DAC-FC4DD26B5900}" type="pres">
      <dgm:prSet presAssocID="{0605F139-5EF0-48E7-A091-192233D2011D}" presName="LevelOneTextNode" presStyleLbl="node0" presStyleIdx="0" presStyleCnt="1">
        <dgm:presLayoutVars>
          <dgm:chPref val="3"/>
        </dgm:presLayoutVars>
      </dgm:prSet>
      <dgm:spPr/>
      <dgm:t>
        <a:bodyPr/>
        <a:lstStyle/>
        <a:p>
          <a:endParaRPr/>
        </a:p>
      </dgm:t>
    </dgm:pt>
    <dgm:pt modelId="{44F25638-8073-4DA7-9390-5AC06A304565}" type="pres">
      <dgm:prSet presAssocID="{0605F139-5EF0-48E7-A091-192233D2011D}" presName="level2hierChild" presStyleCnt="0"/>
      <dgm:spPr/>
      <dgm:t>
        <a:bodyPr/>
        <a:lstStyle/>
        <a:p>
          <a:endParaRPr/>
        </a:p>
      </dgm:t>
    </dgm:pt>
    <dgm:pt modelId="{B47BD6C9-6D53-4A69-975F-9CF96E25F10F}" type="pres">
      <dgm:prSet presAssocID="{AC2BFF99-DAE2-494A-88AB-85D75BC6D2EE}" presName="conn2-1" presStyleLbl="parChTrans1D2" presStyleIdx="0" presStyleCnt="3"/>
      <dgm:spPr/>
      <dgm:t>
        <a:bodyPr/>
        <a:lstStyle/>
        <a:p>
          <a:endParaRPr/>
        </a:p>
      </dgm:t>
    </dgm:pt>
    <dgm:pt modelId="{C1833E64-0598-4ED8-B73B-4C820BB35531}" type="pres">
      <dgm:prSet presAssocID="{AC2BFF99-DAE2-494A-88AB-85D75BC6D2EE}" presName="connTx" presStyleLbl="parChTrans1D2" presStyleIdx="0" presStyleCnt="3"/>
      <dgm:spPr/>
      <dgm:t>
        <a:bodyPr/>
        <a:lstStyle/>
        <a:p>
          <a:endParaRPr/>
        </a:p>
      </dgm:t>
    </dgm:pt>
    <dgm:pt modelId="{46F58ACF-5130-428E-B3EF-87D6FEC0C921}" type="pres">
      <dgm:prSet presAssocID="{4530EE7D-F557-4815-9ED2-EABC47F46978}" presName="root2" presStyleCnt="0"/>
      <dgm:spPr/>
      <dgm:t>
        <a:bodyPr/>
        <a:lstStyle/>
        <a:p>
          <a:endParaRPr/>
        </a:p>
      </dgm:t>
    </dgm:pt>
    <dgm:pt modelId="{3C0D5057-54F2-42F8-ADAD-AA27A1CC1A1B}" type="pres">
      <dgm:prSet presAssocID="{4530EE7D-F557-4815-9ED2-EABC47F46978}" presName="LevelTwoTextNode" presStyleLbl="node2" presStyleIdx="0" presStyleCnt="3">
        <dgm:presLayoutVars>
          <dgm:chPref val="3"/>
        </dgm:presLayoutVars>
      </dgm:prSet>
      <dgm:spPr/>
      <dgm:t>
        <a:bodyPr/>
        <a:lstStyle/>
        <a:p>
          <a:endParaRPr/>
        </a:p>
      </dgm:t>
    </dgm:pt>
    <dgm:pt modelId="{48673F39-879C-4946-8DC7-FD68F0552920}" type="pres">
      <dgm:prSet presAssocID="{4530EE7D-F557-4815-9ED2-EABC47F46978}" presName="level3hierChild" presStyleCnt="0"/>
      <dgm:spPr/>
      <dgm:t>
        <a:bodyPr/>
        <a:lstStyle/>
        <a:p>
          <a:endParaRPr/>
        </a:p>
      </dgm:t>
    </dgm:pt>
    <dgm:pt modelId="{FA61825B-C877-4D42-AAFB-0586288A9783}" type="pres">
      <dgm:prSet presAssocID="{4A6A0524-D9B7-4A37-8E78-5FE688BDCCE6}" presName="conn2-1" presStyleLbl="parChTrans1D3" presStyleIdx="0" presStyleCnt="4"/>
      <dgm:spPr/>
      <dgm:t>
        <a:bodyPr/>
        <a:lstStyle/>
        <a:p>
          <a:endParaRPr/>
        </a:p>
      </dgm:t>
    </dgm:pt>
    <dgm:pt modelId="{66B35CF0-1806-4E4A-8B50-99A64DECDBA9}" type="pres">
      <dgm:prSet presAssocID="{4A6A0524-D9B7-4A37-8E78-5FE688BDCCE6}" presName="connTx" presStyleLbl="parChTrans1D3" presStyleIdx="0" presStyleCnt="4"/>
      <dgm:spPr/>
      <dgm:t>
        <a:bodyPr/>
        <a:lstStyle/>
        <a:p>
          <a:endParaRPr/>
        </a:p>
      </dgm:t>
    </dgm:pt>
    <dgm:pt modelId="{F95D7524-EA0E-4F9D-9D6F-B10856D5C83F}" type="pres">
      <dgm:prSet presAssocID="{2C2A4BF3-AA22-4080-9546-909CF9AC3ECB}" presName="root2" presStyleCnt="0"/>
      <dgm:spPr/>
      <dgm:t>
        <a:bodyPr/>
        <a:lstStyle/>
        <a:p>
          <a:endParaRPr/>
        </a:p>
      </dgm:t>
    </dgm:pt>
    <dgm:pt modelId="{63712EDC-9AF8-41BC-8F72-ADF8D554FF07}" type="pres">
      <dgm:prSet presAssocID="{2C2A4BF3-AA22-4080-9546-909CF9AC3ECB}" presName="LevelTwoTextNode" presStyleLbl="node3" presStyleIdx="0" presStyleCnt="4">
        <dgm:presLayoutVars>
          <dgm:chPref val="3"/>
        </dgm:presLayoutVars>
      </dgm:prSet>
      <dgm:spPr/>
      <dgm:t>
        <a:bodyPr/>
        <a:lstStyle/>
        <a:p>
          <a:endParaRPr/>
        </a:p>
      </dgm:t>
    </dgm:pt>
    <dgm:pt modelId="{E0C65410-D9BC-4E23-87DE-EBBC54AD2166}" type="pres">
      <dgm:prSet presAssocID="{2C2A4BF3-AA22-4080-9546-909CF9AC3ECB}" presName="level3hierChild" presStyleCnt="0"/>
      <dgm:spPr/>
      <dgm:t>
        <a:bodyPr/>
        <a:lstStyle/>
        <a:p>
          <a:endParaRPr/>
        </a:p>
      </dgm:t>
    </dgm:pt>
    <dgm:pt modelId="{C7C282C3-131F-4EB6-85EA-3B8FF2E60428}" type="pres">
      <dgm:prSet presAssocID="{933F689F-797B-4D0C-92B7-AC716A9BC7AE}" presName="conn2-1" presStyleLbl="parChTrans1D4" presStyleIdx="0" presStyleCnt="4"/>
      <dgm:spPr/>
      <dgm:t>
        <a:bodyPr/>
        <a:lstStyle/>
        <a:p>
          <a:endParaRPr/>
        </a:p>
      </dgm:t>
    </dgm:pt>
    <dgm:pt modelId="{4186BEB2-4B20-465F-B017-42909D7CF984}" type="pres">
      <dgm:prSet presAssocID="{933F689F-797B-4D0C-92B7-AC716A9BC7AE}" presName="connTx" presStyleLbl="parChTrans1D4" presStyleIdx="0" presStyleCnt="4"/>
      <dgm:spPr/>
      <dgm:t>
        <a:bodyPr/>
        <a:lstStyle/>
        <a:p>
          <a:endParaRPr/>
        </a:p>
      </dgm:t>
    </dgm:pt>
    <dgm:pt modelId="{16B1AB87-3BC9-44AA-BAE0-471FC04FE09D}" type="pres">
      <dgm:prSet presAssocID="{886D0FB0-16A4-4214-B195-881E46B0A564}" presName="root2" presStyleCnt="0"/>
      <dgm:spPr/>
      <dgm:t>
        <a:bodyPr/>
        <a:lstStyle/>
        <a:p>
          <a:endParaRPr/>
        </a:p>
      </dgm:t>
    </dgm:pt>
    <dgm:pt modelId="{10AD2ECD-9AA5-4068-9E94-C0AD9FE263B4}" type="pres">
      <dgm:prSet presAssocID="{886D0FB0-16A4-4214-B195-881E46B0A564}" presName="LevelTwoTextNode" presStyleLbl="node4" presStyleIdx="0" presStyleCnt="4">
        <dgm:presLayoutVars>
          <dgm:chPref val="3"/>
        </dgm:presLayoutVars>
      </dgm:prSet>
      <dgm:spPr/>
      <dgm:t>
        <a:bodyPr/>
        <a:lstStyle/>
        <a:p>
          <a:endParaRPr/>
        </a:p>
      </dgm:t>
    </dgm:pt>
    <dgm:pt modelId="{0EFAAD65-BABF-42FD-B5B6-BF9E687023B9}" type="pres">
      <dgm:prSet presAssocID="{886D0FB0-16A4-4214-B195-881E46B0A564}" presName="level3hierChild" presStyleCnt="0"/>
      <dgm:spPr/>
      <dgm:t>
        <a:bodyPr/>
        <a:lstStyle/>
        <a:p>
          <a:endParaRPr/>
        </a:p>
      </dgm:t>
    </dgm:pt>
    <dgm:pt modelId="{BE8080C6-2A89-488D-80DF-2A564235C6AF}" type="pres">
      <dgm:prSet presAssocID="{694BDBC3-6109-4DDF-823A-234EB43ED554}" presName="conn2-1" presStyleLbl="parChTrans1D2" presStyleIdx="1" presStyleCnt="3"/>
      <dgm:spPr/>
      <dgm:t>
        <a:bodyPr/>
        <a:lstStyle/>
        <a:p>
          <a:endParaRPr/>
        </a:p>
      </dgm:t>
    </dgm:pt>
    <dgm:pt modelId="{718586AB-3F6D-4283-A28A-BB804546AA58}" type="pres">
      <dgm:prSet presAssocID="{694BDBC3-6109-4DDF-823A-234EB43ED554}" presName="connTx" presStyleLbl="parChTrans1D2" presStyleIdx="1" presStyleCnt="3"/>
      <dgm:spPr/>
      <dgm:t>
        <a:bodyPr/>
        <a:lstStyle/>
        <a:p>
          <a:endParaRPr/>
        </a:p>
      </dgm:t>
    </dgm:pt>
    <dgm:pt modelId="{57C6785A-8D69-4D7C-81DC-0786D20355D9}" type="pres">
      <dgm:prSet presAssocID="{68AF3B60-3136-4AA4-B18D-4DEC5092586C}" presName="root2" presStyleCnt="0"/>
      <dgm:spPr/>
      <dgm:t>
        <a:bodyPr/>
        <a:lstStyle/>
        <a:p>
          <a:endParaRPr/>
        </a:p>
      </dgm:t>
    </dgm:pt>
    <dgm:pt modelId="{57C5C26A-59CB-429D-980A-D4BA07A8FAC1}" type="pres">
      <dgm:prSet presAssocID="{68AF3B60-3136-4AA4-B18D-4DEC5092586C}" presName="LevelTwoTextNode" presStyleLbl="node2" presStyleIdx="1" presStyleCnt="3">
        <dgm:presLayoutVars>
          <dgm:chPref val="3"/>
        </dgm:presLayoutVars>
      </dgm:prSet>
      <dgm:spPr/>
      <dgm:t>
        <a:bodyPr/>
        <a:lstStyle/>
        <a:p>
          <a:endParaRPr/>
        </a:p>
      </dgm:t>
    </dgm:pt>
    <dgm:pt modelId="{23E0622F-60B0-4BE5-BABF-0AB0583338BE}" type="pres">
      <dgm:prSet presAssocID="{68AF3B60-3136-4AA4-B18D-4DEC5092586C}" presName="level3hierChild" presStyleCnt="0"/>
      <dgm:spPr/>
      <dgm:t>
        <a:bodyPr/>
        <a:lstStyle/>
        <a:p>
          <a:endParaRPr/>
        </a:p>
      </dgm:t>
    </dgm:pt>
    <dgm:pt modelId="{5EAD6037-3E07-4201-AD96-1A77075725E3}" type="pres">
      <dgm:prSet presAssocID="{ABCF83E7-4F32-4A94-A427-506EA492F9AF}" presName="conn2-1" presStyleLbl="parChTrans1D3" presStyleIdx="1" presStyleCnt="4"/>
      <dgm:spPr/>
      <dgm:t>
        <a:bodyPr/>
        <a:lstStyle/>
        <a:p>
          <a:endParaRPr/>
        </a:p>
      </dgm:t>
    </dgm:pt>
    <dgm:pt modelId="{5123D729-3719-450B-8195-4C926B594B9B}" type="pres">
      <dgm:prSet presAssocID="{ABCF83E7-4F32-4A94-A427-506EA492F9AF}" presName="connTx" presStyleLbl="parChTrans1D3" presStyleIdx="1" presStyleCnt="4"/>
      <dgm:spPr/>
      <dgm:t>
        <a:bodyPr/>
        <a:lstStyle/>
        <a:p>
          <a:endParaRPr/>
        </a:p>
      </dgm:t>
    </dgm:pt>
    <dgm:pt modelId="{F746F752-8148-4A5D-8FA7-B3260144EA0A}" type="pres">
      <dgm:prSet presAssocID="{411E1EE2-B8F2-4829-BFD5-D4B256766240}" presName="root2" presStyleCnt="0"/>
      <dgm:spPr/>
      <dgm:t>
        <a:bodyPr/>
        <a:lstStyle/>
        <a:p>
          <a:endParaRPr/>
        </a:p>
      </dgm:t>
    </dgm:pt>
    <dgm:pt modelId="{A5A14C37-E746-4D74-940E-76A496938106}" type="pres">
      <dgm:prSet presAssocID="{411E1EE2-B8F2-4829-BFD5-D4B256766240}" presName="LevelTwoTextNode" presStyleLbl="node3" presStyleIdx="1" presStyleCnt="4">
        <dgm:presLayoutVars>
          <dgm:chPref val="3"/>
        </dgm:presLayoutVars>
      </dgm:prSet>
      <dgm:spPr/>
      <dgm:t>
        <a:bodyPr/>
        <a:lstStyle/>
        <a:p>
          <a:endParaRPr/>
        </a:p>
      </dgm:t>
    </dgm:pt>
    <dgm:pt modelId="{EC848A9B-2B40-4742-8A2E-592E35EBE05B}" type="pres">
      <dgm:prSet presAssocID="{411E1EE2-B8F2-4829-BFD5-D4B256766240}" presName="level3hierChild" presStyleCnt="0"/>
      <dgm:spPr/>
      <dgm:t>
        <a:bodyPr/>
        <a:lstStyle/>
        <a:p>
          <a:endParaRPr/>
        </a:p>
      </dgm:t>
    </dgm:pt>
    <dgm:pt modelId="{2C7FFA24-89F8-4630-B51D-EFD801D8E8EF}" type="pres">
      <dgm:prSet presAssocID="{B70F78B7-3FD9-46D4-ACAD-A2C7DCA7E1AA}" presName="conn2-1" presStyleLbl="parChTrans1D4" presStyleIdx="1" presStyleCnt="4"/>
      <dgm:spPr/>
      <dgm:t>
        <a:bodyPr/>
        <a:lstStyle/>
        <a:p>
          <a:endParaRPr/>
        </a:p>
      </dgm:t>
    </dgm:pt>
    <dgm:pt modelId="{4532D201-D625-4C72-A24C-8A5FEB8EDFE9}" type="pres">
      <dgm:prSet presAssocID="{B70F78B7-3FD9-46D4-ACAD-A2C7DCA7E1AA}" presName="connTx" presStyleLbl="parChTrans1D4" presStyleIdx="1" presStyleCnt="4"/>
      <dgm:spPr/>
      <dgm:t>
        <a:bodyPr/>
        <a:lstStyle/>
        <a:p>
          <a:endParaRPr/>
        </a:p>
      </dgm:t>
    </dgm:pt>
    <dgm:pt modelId="{8D5B3DF0-35DB-401E-A968-D0722FFEE96D}" type="pres">
      <dgm:prSet presAssocID="{9226D90E-BA22-4BD7-9C36-7767FD6158FD}" presName="root2" presStyleCnt="0"/>
      <dgm:spPr/>
      <dgm:t>
        <a:bodyPr/>
        <a:lstStyle/>
        <a:p>
          <a:endParaRPr/>
        </a:p>
      </dgm:t>
    </dgm:pt>
    <dgm:pt modelId="{BFD828C7-AB94-4139-8182-F60839BFDC56}" type="pres">
      <dgm:prSet presAssocID="{9226D90E-BA22-4BD7-9C36-7767FD6158FD}" presName="LevelTwoTextNode" presStyleLbl="node4" presStyleIdx="1" presStyleCnt="4">
        <dgm:presLayoutVars>
          <dgm:chPref val="3"/>
        </dgm:presLayoutVars>
      </dgm:prSet>
      <dgm:spPr/>
      <dgm:t>
        <a:bodyPr/>
        <a:lstStyle/>
        <a:p>
          <a:endParaRPr/>
        </a:p>
      </dgm:t>
    </dgm:pt>
    <dgm:pt modelId="{1A455A49-A939-4E64-9E49-4191051EEFE5}" type="pres">
      <dgm:prSet presAssocID="{9226D90E-BA22-4BD7-9C36-7767FD6158FD}" presName="level3hierChild" presStyleCnt="0"/>
      <dgm:spPr/>
      <dgm:t>
        <a:bodyPr/>
        <a:lstStyle/>
        <a:p>
          <a:endParaRPr/>
        </a:p>
      </dgm:t>
    </dgm:pt>
    <dgm:pt modelId="{2E959B65-C5D0-4943-A0F7-5315E09A66B5}" type="pres">
      <dgm:prSet presAssocID="{F18628A4-2BE6-45E7-B053-691431349AD8}" presName="conn2-1" presStyleLbl="parChTrans1D3" presStyleIdx="2" presStyleCnt="4"/>
      <dgm:spPr/>
      <dgm:t>
        <a:bodyPr/>
        <a:lstStyle/>
        <a:p>
          <a:endParaRPr/>
        </a:p>
      </dgm:t>
    </dgm:pt>
    <dgm:pt modelId="{4D949EC7-E1DD-4CD3-BFF5-55B42CAC62D5}" type="pres">
      <dgm:prSet presAssocID="{F18628A4-2BE6-45E7-B053-691431349AD8}" presName="connTx" presStyleLbl="parChTrans1D3" presStyleIdx="2" presStyleCnt="4"/>
      <dgm:spPr/>
      <dgm:t>
        <a:bodyPr/>
        <a:lstStyle/>
        <a:p>
          <a:endParaRPr/>
        </a:p>
      </dgm:t>
    </dgm:pt>
    <dgm:pt modelId="{ADFA2BF0-02B3-4644-8F23-137F4789E8A4}" type="pres">
      <dgm:prSet presAssocID="{E53ADB46-4035-44EA-B229-969187624EFD}" presName="root2" presStyleCnt="0"/>
      <dgm:spPr/>
      <dgm:t>
        <a:bodyPr/>
        <a:lstStyle/>
        <a:p>
          <a:endParaRPr/>
        </a:p>
      </dgm:t>
    </dgm:pt>
    <dgm:pt modelId="{3A19E7C6-175A-4D24-9799-C08886992674}" type="pres">
      <dgm:prSet presAssocID="{E53ADB46-4035-44EA-B229-969187624EFD}" presName="LevelTwoTextNode" presStyleLbl="node3" presStyleIdx="2" presStyleCnt="4">
        <dgm:presLayoutVars>
          <dgm:chPref val="3"/>
        </dgm:presLayoutVars>
      </dgm:prSet>
      <dgm:spPr/>
      <dgm:t>
        <a:bodyPr/>
        <a:lstStyle/>
        <a:p>
          <a:endParaRPr/>
        </a:p>
      </dgm:t>
    </dgm:pt>
    <dgm:pt modelId="{5B2F11E3-F0A6-477C-B7D0-03D7CA80CE83}" type="pres">
      <dgm:prSet presAssocID="{E53ADB46-4035-44EA-B229-969187624EFD}" presName="level3hierChild" presStyleCnt="0"/>
      <dgm:spPr/>
      <dgm:t>
        <a:bodyPr/>
        <a:lstStyle/>
        <a:p>
          <a:endParaRPr/>
        </a:p>
      </dgm:t>
    </dgm:pt>
    <dgm:pt modelId="{F64FB22D-0A59-4ED6-88B3-1F6D1D89C470}" type="pres">
      <dgm:prSet presAssocID="{BC28AEB8-0521-4C9D-8C89-A6F499C0A55A}" presName="conn2-1" presStyleLbl="parChTrans1D4" presStyleIdx="2" presStyleCnt="4"/>
      <dgm:spPr/>
      <dgm:t>
        <a:bodyPr/>
        <a:lstStyle/>
        <a:p>
          <a:endParaRPr/>
        </a:p>
      </dgm:t>
    </dgm:pt>
    <dgm:pt modelId="{4FC9076B-D306-4877-8F26-AB3F0631CD8C}" type="pres">
      <dgm:prSet presAssocID="{BC28AEB8-0521-4C9D-8C89-A6F499C0A55A}" presName="connTx" presStyleLbl="parChTrans1D4" presStyleIdx="2" presStyleCnt="4"/>
      <dgm:spPr/>
      <dgm:t>
        <a:bodyPr/>
        <a:lstStyle/>
        <a:p>
          <a:endParaRPr/>
        </a:p>
      </dgm:t>
    </dgm:pt>
    <dgm:pt modelId="{2E8ACD1A-FD12-4AC7-8098-7B5E8A0101AF}" type="pres">
      <dgm:prSet presAssocID="{2505E514-416A-46FE-A8DD-15C20A9F3F91}" presName="root2" presStyleCnt="0"/>
      <dgm:spPr/>
      <dgm:t>
        <a:bodyPr/>
        <a:lstStyle/>
        <a:p>
          <a:endParaRPr/>
        </a:p>
      </dgm:t>
    </dgm:pt>
    <dgm:pt modelId="{6C975F3D-9977-4DF7-83D3-FA63B9A339D5}" type="pres">
      <dgm:prSet presAssocID="{2505E514-416A-46FE-A8DD-15C20A9F3F91}" presName="LevelTwoTextNode" presStyleLbl="node4" presStyleIdx="2" presStyleCnt="4">
        <dgm:presLayoutVars>
          <dgm:chPref val="3"/>
        </dgm:presLayoutVars>
      </dgm:prSet>
      <dgm:spPr/>
      <dgm:t>
        <a:bodyPr/>
        <a:lstStyle/>
        <a:p>
          <a:endParaRPr/>
        </a:p>
      </dgm:t>
    </dgm:pt>
    <dgm:pt modelId="{70701765-A4A6-486E-8A38-1229DDA5185A}" type="pres">
      <dgm:prSet presAssocID="{2505E514-416A-46FE-A8DD-15C20A9F3F91}" presName="level3hierChild" presStyleCnt="0"/>
      <dgm:spPr/>
      <dgm:t>
        <a:bodyPr/>
        <a:lstStyle/>
        <a:p>
          <a:endParaRPr/>
        </a:p>
      </dgm:t>
    </dgm:pt>
    <dgm:pt modelId="{565E99B3-02F0-4330-A942-26CDD72138FC}" type="pres">
      <dgm:prSet presAssocID="{555FD0EA-BCA0-4F8A-9616-2A54DE56BE0B}" presName="conn2-1" presStyleLbl="parChTrans1D3" presStyleIdx="3" presStyleCnt="4"/>
      <dgm:spPr/>
      <dgm:t>
        <a:bodyPr/>
        <a:lstStyle/>
        <a:p>
          <a:endParaRPr/>
        </a:p>
      </dgm:t>
    </dgm:pt>
    <dgm:pt modelId="{3B240663-71AA-4BD3-ACD1-9FC9A171F36F}" type="pres">
      <dgm:prSet presAssocID="{555FD0EA-BCA0-4F8A-9616-2A54DE56BE0B}" presName="connTx" presStyleLbl="parChTrans1D3" presStyleIdx="3" presStyleCnt="4"/>
      <dgm:spPr/>
      <dgm:t>
        <a:bodyPr/>
        <a:lstStyle/>
        <a:p>
          <a:endParaRPr/>
        </a:p>
      </dgm:t>
    </dgm:pt>
    <dgm:pt modelId="{2D4BD339-388F-4BFF-83DD-90702C0F6052}" type="pres">
      <dgm:prSet presAssocID="{1DF98035-8823-4F4F-A426-84520264A179}" presName="root2" presStyleCnt="0"/>
      <dgm:spPr/>
      <dgm:t>
        <a:bodyPr/>
        <a:lstStyle/>
        <a:p>
          <a:endParaRPr/>
        </a:p>
      </dgm:t>
    </dgm:pt>
    <dgm:pt modelId="{7F544AF2-4385-4DAE-BA2B-1E431AA13E98}" type="pres">
      <dgm:prSet presAssocID="{1DF98035-8823-4F4F-A426-84520264A179}" presName="LevelTwoTextNode" presStyleLbl="node3" presStyleIdx="3" presStyleCnt="4">
        <dgm:presLayoutVars>
          <dgm:chPref val="3"/>
        </dgm:presLayoutVars>
      </dgm:prSet>
      <dgm:spPr/>
      <dgm:t>
        <a:bodyPr/>
        <a:lstStyle/>
        <a:p>
          <a:endParaRPr/>
        </a:p>
      </dgm:t>
    </dgm:pt>
    <dgm:pt modelId="{6BD88CB6-F417-4F9B-BA78-ABABDA5D2F09}" type="pres">
      <dgm:prSet presAssocID="{1DF98035-8823-4F4F-A426-84520264A179}" presName="level3hierChild" presStyleCnt="0"/>
      <dgm:spPr/>
      <dgm:t>
        <a:bodyPr/>
        <a:lstStyle/>
        <a:p>
          <a:endParaRPr/>
        </a:p>
      </dgm:t>
    </dgm:pt>
    <dgm:pt modelId="{1BFB0804-5D59-402D-AAB2-399CF7B959E7}" type="pres">
      <dgm:prSet presAssocID="{58BA663A-79DB-4025-BBB3-489F336233BD}" presName="conn2-1" presStyleLbl="parChTrans1D4" presStyleIdx="3" presStyleCnt="4"/>
      <dgm:spPr/>
      <dgm:t>
        <a:bodyPr/>
        <a:lstStyle/>
        <a:p>
          <a:endParaRPr/>
        </a:p>
      </dgm:t>
    </dgm:pt>
    <dgm:pt modelId="{6C8B2B8B-92FC-40B8-BE33-8345267BE4F2}" type="pres">
      <dgm:prSet presAssocID="{58BA663A-79DB-4025-BBB3-489F336233BD}" presName="connTx" presStyleLbl="parChTrans1D4" presStyleIdx="3" presStyleCnt="4"/>
      <dgm:spPr/>
      <dgm:t>
        <a:bodyPr/>
        <a:lstStyle/>
        <a:p>
          <a:endParaRPr/>
        </a:p>
      </dgm:t>
    </dgm:pt>
    <dgm:pt modelId="{D5561E42-14A5-4D6B-8112-2A7061C40620}" type="pres">
      <dgm:prSet presAssocID="{CB1AA972-D355-46CE-9C2A-A65F40060C61}" presName="root2" presStyleCnt="0"/>
      <dgm:spPr/>
      <dgm:t>
        <a:bodyPr/>
        <a:lstStyle/>
        <a:p>
          <a:endParaRPr/>
        </a:p>
      </dgm:t>
    </dgm:pt>
    <dgm:pt modelId="{E650D907-8868-4FA3-A73D-F9AD6ED4B467}" type="pres">
      <dgm:prSet presAssocID="{CB1AA972-D355-46CE-9C2A-A65F40060C61}" presName="LevelTwoTextNode" presStyleLbl="node4" presStyleIdx="3" presStyleCnt="4">
        <dgm:presLayoutVars>
          <dgm:chPref val="3"/>
        </dgm:presLayoutVars>
      </dgm:prSet>
      <dgm:spPr/>
      <dgm:t>
        <a:bodyPr/>
        <a:lstStyle/>
        <a:p>
          <a:endParaRPr/>
        </a:p>
      </dgm:t>
    </dgm:pt>
    <dgm:pt modelId="{3302E30D-258B-41B3-8EFF-D8BAF051D88A}" type="pres">
      <dgm:prSet presAssocID="{CB1AA972-D355-46CE-9C2A-A65F40060C61}" presName="level3hierChild" presStyleCnt="0"/>
      <dgm:spPr/>
      <dgm:t>
        <a:bodyPr/>
        <a:lstStyle/>
        <a:p>
          <a:endParaRPr/>
        </a:p>
      </dgm:t>
    </dgm:pt>
    <dgm:pt modelId="{D52845F9-E4FF-4C3E-8F9B-E7A0EE98FB1E}" type="pres">
      <dgm:prSet presAssocID="{854FBFB3-ED65-4285-B6B3-74FB29A8058B}" presName="conn2-1" presStyleLbl="parChTrans1D2" presStyleIdx="2" presStyleCnt="3"/>
      <dgm:spPr/>
      <dgm:t>
        <a:bodyPr/>
        <a:lstStyle/>
        <a:p>
          <a:endParaRPr/>
        </a:p>
      </dgm:t>
    </dgm:pt>
    <dgm:pt modelId="{664B91E3-956B-418C-ABCB-B8397E3B988C}" type="pres">
      <dgm:prSet presAssocID="{854FBFB3-ED65-4285-B6B3-74FB29A8058B}" presName="connTx" presStyleLbl="parChTrans1D2" presStyleIdx="2" presStyleCnt="3"/>
      <dgm:spPr/>
      <dgm:t>
        <a:bodyPr/>
        <a:lstStyle/>
        <a:p>
          <a:endParaRPr/>
        </a:p>
      </dgm:t>
    </dgm:pt>
    <dgm:pt modelId="{3AA78378-0561-4322-A407-3B6248479146}" type="pres">
      <dgm:prSet presAssocID="{3205F1EF-225A-4A34-824D-B5897B4FDFFF}" presName="root2" presStyleCnt="0"/>
      <dgm:spPr/>
      <dgm:t>
        <a:bodyPr/>
        <a:lstStyle/>
        <a:p>
          <a:endParaRPr/>
        </a:p>
      </dgm:t>
    </dgm:pt>
    <dgm:pt modelId="{E1DD52EE-093F-4CE3-8332-116322F97076}" type="pres">
      <dgm:prSet presAssocID="{3205F1EF-225A-4A34-824D-B5897B4FDFFF}" presName="LevelTwoTextNode" presStyleLbl="node2" presStyleIdx="2" presStyleCnt="3">
        <dgm:presLayoutVars>
          <dgm:chPref val="3"/>
        </dgm:presLayoutVars>
      </dgm:prSet>
      <dgm:spPr/>
      <dgm:t>
        <a:bodyPr/>
        <a:lstStyle/>
        <a:p>
          <a:endParaRPr/>
        </a:p>
      </dgm:t>
    </dgm:pt>
    <dgm:pt modelId="{DCB83533-34E3-4464-9DA1-F3C6309C9A30}" type="pres">
      <dgm:prSet presAssocID="{3205F1EF-225A-4A34-824D-B5897B4FDFFF}" presName="level3hierChild" presStyleCnt="0"/>
      <dgm:spPr/>
      <dgm:t>
        <a:bodyPr/>
        <a:lstStyle/>
        <a:p>
          <a:endParaRPr/>
        </a:p>
      </dgm:t>
    </dgm:pt>
  </dgm:ptLst>
  <dgm:cxnLst>
    <dgm:cxn modelId="{F735CAD0-8841-4FCE-9B42-7980E88BDD10}" type="presOf" srcId="{58BA663A-79DB-4025-BBB3-489F336233BD}" destId="{1BFB0804-5D59-402D-AAB2-399CF7B959E7}" srcOrd="0" destOrd="0" presId="urn:microsoft.com/office/officeart/2005/8/layout/hierarchy2#2"/>
    <dgm:cxn modelId="{F0F7F858-ACEB-435C-B125-C8A402AFD0C0}" type="presOf" srcId="{933F689F-797B-4D0C-92B7-AC716A9BC7AE}" destId="{4186BEB2-4B20-465F-B017-42909D7CF984}" srcOrd="1" destOrd="0" presId="urn:microsoft.com/office/officeart/2005/8/layout/hierarchy2#2"/>
    <dgm:cxn modelId="{7AE7AFFD-FA09-40F6-A73A-D8A192FAA371}" type="presOf" srcId="{BC28AEB8-0521-4C9D-8C89-A6F499C0A55A}" destId="{F64FB22D-0A59-4ED6-88B3-1F6D1D89C470}" srcOrd="0" destOrd="0" presId="urn:microsoft.com/office/officeart/2005/8/layout/hierarchy2#2"/>
    <dgm:cxn modelId="{25913D37-FFD1-4CCE-8E6D-189609D25AEF}" type="presOf" srcId="{933F689F-797B-4D0C-92B7-AC716A9BC7AE}" destId="{C7C282C3-131F-4EB6-85EA-3B8FF2E60428}" srcOrd="0" destOrd="0" presId="urn:microsoft.com/office/officeart/2005/8/layout/hierarchy2#2"/>
    <dgm:cxn modelId="{CFB7CF8A-9C06-41FD-BC9A-B1D5320BA9B0}" type="presOf" srcId="{68AF3B60-3136-4AA4-B18D-4DEC5092586C}" destId="{57C5C26A-59CB-429D-980A-D4BA07A8FAC1}" srcOrd="0" destOrd="0" presId="urn:microsoft.com/office/officeart/2005/8/layout/hierarchy2#2"/>
    <dgm:cxn modelId="{D1425E29-1F80-4939-BB4A-33D79C570FFF}" type="presOf" srcId="{9226D90E-BA22-4BD7-9C36-7767FD6158FD}" destId="{BFD828C7-AB94-4139-8182-F60839BFDC56}" srcOrd="0" destOrd="0" presId="urn:microsoft.com/office/officeart/2005/8/layout/hierarchy2#2"/>
    <dgm:cxn modelId="{36816F1B-E094-426D-8BA6-556AA29A3765}" type="presOf" srcId="{CB1AA972-D355-46CE-9C2A-A65F40060C61}" destId="{E650D907-8868-4FA3-A73D-F9AD6ED4B467}" srcOrd="0" destOrd="0" presId="urn:microsoft.com/office/officeart/2005/8/layout/hierarchy2#2"/>
    <dgm:cxn modelId="{2F5D17F2-E270-4063-8CA3-6E6231C82AAE}" type="presOf" srcId="{B70F78B7-3FD9-46D4-ACAD-A2C7DCA7E1AA}" destId="{2C7FFA24-89F8-4630-B51D-EFD801D8E8EF}" srcOrd="0" destOrd="0" presId="urn:microsoft.com/office/officeart/2005/8/layout/hierarchy2#2"/>
    <dgm:cxn modelId="{A9C5BF74-731E-4612-87D7-8DADA6883133}" type="presOf" srcId="{AC2BFF99-DAE2-494A-88AB-85D75BC6D2EE}" destId="{C1833E64-0598-4ED8-B73B-4C820BB35531}" srcOrd="1" destOrd="0" presId="urn:microsoft.com/office/officeart/2005/8/layout/hierarchy2#2"/>
    <dgm:cxn modelId="{2A98CC93-B99F-40AA-AD1A-2BCB9B86F0D8}" type="presOf" srcId="{886D0FB0-16A4-4214-B195-881E46B0A564}" destId="{10AD2ECD-9AA5-4068-9E94-C0AD9FE263B4}" srcOrd="0" destOrd="0" presId="urn:microsoft.com/office/officeart/2005/8/layout/hierarchy2#2"/>
    <dgm:cxn modelId="{B62D1206-2D91-40A7-B810-FD065C9C0971}" srcId="{EFE73B03-4D71-4565-8C52-4902BE6377A4}" destId="{0605F139-5EF0-48E7-A091-192233D2011D}" srcOrd="0" destOrd="0" parTransId="{2AFB1B2A-8749-4E5E-9CB9-0B60F81C46F8}" sibTransId="{E0FFEB56-236E-4FE9-83BF-31494E265D5A}"/>
    <dgm:cxn modelId="{DC2F048E-BE6B-43C2-AA16-64EE70965514}" type="presOf" srcId="{58BA663A-79DB-4025-BBB3-489F336233BD}" destId="{6C8B2B8B-92FC-40B8-BE33-8345267BE4F2}" srcOrd="1" destOrd="0" presId="urn:microsoft.com/office/officeart/2005/8/layout/hierarchy2#2"/>
    <dgm:cxn modelId="{EE7AFC49-FD5D-4FE0-A23E-F4C96A217212}" srcId="{411E1EE2-B8F2-4829-BFD5-D4B256766240}" destId="{9226D90E-BA22-4BD7-9C36-7767FD6158FD}" srcOrd="0" destOrd="0" parTransId="{B70F78B7-3FD9-46D4-ACAD-A2C7DCA7E1AA}" sibTransId="{1E5B30DA-CB73-4F5E-94A9-1E6FBBF84740}"/>
    <dgm:cxn modelId="{10F637ED-FD53-420D-B972-4E1C5CFD0708}" type="presOf" srcId="{B70F78B7-3FD9-46D4-ACAD-A2C7DCA7E1AA}" destId="{4532D201-D625-4C72-A24C-8A5FEB8EDFE9}" srcOrd="1" destOrd="0" presId="urn:microsoft.com/office/officeart/2005/8/layout/hierarchy2#2"/>
    <dgm:cxn modelId="{F041B02F-D027-4331-B403-74E980B8A4DD}" type="presOf" srcId="{AC2BFF99-DAE2-494A-88AB-85D75BC6D2EE}" destId="{B47BD6C9-6D53-4A69-975F-9CF96E25F10F}" srcOrd="0" destOrd="0" presId="urn:microsoft.com/office/officeart/2005/8/layout/hierarchy2#2"/>
    <dgm:cxn modelId="{A4CF62D2-7DA6-4741-8090-8207CAAE8F74}" type="presOf" srcId="{EFE73B03-4D71-4565-8C52-4902BE6377A4}" destId="{5FBAB40F-6011-4629-9B30-77C9439C91BF}" srcOrd="0" destOrd="0" presId="urn:microsoft.com/office/officeart/2005/8/layout/hierarchy2#2"/>
    <dgm:cxn modelId="{1675620D-EB3D-49DB-96DD-2F003C4E7F9A}" type="presOf" srcId="{4530EE7D-F557-4815-9ED2-EABC47F46978}" destId="{3C0D5057-54F2-42F8-ADAD-AA27A1CC1A1B}" srcOrd="0" destOrd="0" presId="urn:microsoft.com/office/officeart/2005/8/layout/hierarchy2#2"/>
    <dgm:cxn modelId="{10DD4236-922F-4DEF-8BC6-0CD96C719F72}" srcId="{E53ADB46-4035-44EA-B229-969187624EFD}" destId="{2505E514-416A-46FE-A8DD-15C20A9F3F91}" srcOrd="0" destOrd="0" parTransId="{BC28AEB8-0521-4C9D-8C89-A6F499C0A55A}" sibTransId="{77E376EB-5EFA-4AF4-9EEB-450BA5995901}"/>
    <dgm:cxn modelId="{1B556D94-961A-4C8F-B7D4-78F214FD3274}" type="presOf" srcId="{555FD0EA-BCA0-4F8A-9616-2A54DE56BE0B}" destId="{3B240663-71AA-4BD3-ACD1-9FC9A171F36F}" srcOrd="1" destOrd="0" presId="urn:microsoft.com/office/officeart/2005/8/layout/hierarchy2#2"/>
    <dgm:cxn modelId="{D700776C-0A46-43C9-AC50-CA0D717656AC}" type="presOf" srcId="{F18628A4-2BE6-45E7-B053-691431349AD8}" destId="{4D949EC7-E1DD-4CD3-BFF5-55B42CAC62D5}" srcOrd="1" destOrd="0" presId="urn:microsoft.com/office/officeart/2005/8/layout/hierarchy2#2"/>
    <dgm:cxn modelId="{978AA7E7-68B6-412E-9C56-095625F30471}" type="presOf" srcId="{E53ADB46-4035-44EA-B229-969187624EFD}" destId="{3A19E7C6-175A-4D24-9799-C08886992674}" srcOrd="0" destOrd="0" presId="urn:microsoft.com/office/officeart/2005/8/layout/hierarchy2#2"/>
    <dgm:cxn modelId="{D52D23C9-BA90-4D81-896D-3B7274BFF54E}" type="presOf" srcId="{F18628A4-2BE6-45E7-B053-691431349AD8}" destId="{2E959B65-C5D0-4943-A0F7-5315E09A66B5}" srcOrd="0" destOrd="0" presId="urn:microsoft.com/office/officeart/2005/8/layout/hierarchy2#2"/>
    <dgm:cxn modelId="{521CD174-CCF4-4A27-83AF-80E42D6C5E65}" type="presOf" srcId="{1DF98035-8823-4F4F-A426-84520264A179}" destId="{7F544AF2-4385-4DAE-BA2B-1E431AA13E98}" srcOrd="0" destOrd="0" presId="urn:microsoft.com/office/officeart/2005/8/layout/hierarchy2#2"/>
    <dgm:cxn modelId="{D3B4FE0D-B579-4B84-84FA-6A6EDBDCC1AD}" srcId="{0605F139-5EF0-48E7-A091-192233D2011D}" destId="{68AF3B60-3136-4AA4-B18D-4DEC5092586C}" srcOrd="1" destOrd="0" parTransId="{694BDBC3-6109-4DDF-823A-234EB43ED554}" sibTransId="{811353B6-1BEA-4457-B2FD-12C459EB3298}"/>
    <dgm:cxn modelId="{29FA7B66-B110-40C7-AC5B-D29EE2D86775}" type="presOf" srcId="{854FBFB3-ED65-4285-B6B3-74FB29A8058B}" destId="{664B91E3-956B-418C-ABCB-B8397E3B988C}" srcOrd="1" destOrd="0" presId="urn:microsoft.com/office/officeart/2005/8/layout/hierarchy2#2"/>
    <dgm:cxn modelId="{FBB9A65D-CAF6-4951-AEDB-8072DEB1A283}" srcId="{1DF98035-8823-4F4F-A426-84520264A179}" destId="{CB1AA972-D355-46CE-9C2A-A65F40060C61}" srcOrd="0" destOrd="0" parTransId="{58BA663A-79DB-4025-BBB3-489F336233BD}" sibTransId="{D352D207-6F34-4ACC-B9C8-88F7E6463BC5}"/>
    <dgm:cxn modelId="{697046D2-68B2-435F-8BD0-F993DC94F71E}" type="presOf" srcId="{411E1EE2-B8F2-4829-BFD5-D4B256766240}" destId="{A5A14C37-E746-4D74-940E-76A496938106}" srcOrd="0" destOrd="0" presId="urn:microsoft.com/office/officeart/2005/8/layout/hierarchy2#2"/>
    <dgm:cxn modelId="{102191A0-DD1A-445C-824C-42F99CBFF30D}" type="presOf" srcId="{3205F1EF-225A-4A34-824D-B5897B4FDFFF}" destId="{E1DD52EE-093F-4CE3-8332-116322F97076}" srcOrd="0" destOrd="0" presId="urn:microsoft.com/office/officeart/2005/8/layout/hierarchy2#2"/>
    <dgm:cxn modelId="{6442A3C2-1FB7-477D-A9AA-A16FC7F50C9C}" type="presOf" srcId="{4A6A0524-D9B7-4A37-8E78-5FE688BDCCE6}" destId="{66B35CF0-1806-4E4A-8B50-99A64DECDBA9}" srcOrd="1" destOrd="0" presId="urn:microsoft.com/office/officeart/2005/8/layout/hierarchy2#2"/>
    <dgm:cxn modelId="{5884A14B-F3D1-4008-BD0F-7B74DB2BCEB5}" srcId="{68AF3B60-3136-4AA4-B18D-4DEC5092586C}" destId="{1DF98035-8823-4F4F-A426-84520264A179}" srcOrd="2" destOrd="0" parTransId="{555FD0EA-BCA0-4F8A-9616-2A54DE56BE0B}" sibTransId="{FF8E6B0A-C8EF-4197-991F-962F6D5659FC}"/>
    <dgm:cxn modelId="{2FBB44E0-90A6-41D5-9B2D-3CCA3192F97C}" type="presOf" srcId="{555FD0EA-BCA0-4F8A-9616-2A54DE56BE0B}" destId="{565E99B3-02F0-4330-A942-26CDD72138FC}" srcOrd="0" destOrd="0" presId="urn:microsoft.com/office/officeart/2005/8/layout/hierarchy2#2"/>
    <dgm:cxn modelId="{B457DB82-1C98-4201-8D3C-7C94768C6998}" srcId="{68AF3B60-3136-4AA4-B18D-4DEC5092586C}" destId="{E53ADB46-4035-44EA-B229-969187624EFD}" srcOrd="1" destOrd="0" parTransId="{F18628A4-2BE6-45E7-B053-691431349AD8}" sibTransId="{F07AFE05-2674-45D0-AEF3-C24199EFFC3E}"/>
    <dgm:cxn modelId="{B2A10FEB-D7E5-4813-8DB0-137F3A131D7F}" type="presOf" srcId="{ABCF83E7-4F32-4A94-A427-506EA492F9AF}" destId="{5EAD6037-3E07-4201-AD96-1A77075725E3}" srcOrd="0" destOrd="0" presId="urn:microsoft.com/office/officeart/2005/8/layout/hierarchy2#2"/>
    <dgm:cxn modelId="{05C92404-3507-49B3-8F0A-D6234DBB5C64}" type="presOf" srcId="{694BDBC3-6109-4DDF-823A-234EB43ED554}" destId="{BE8080C6-2A89-488D-80DF-2A564235C6AF}" srcOrd="0" destOrd="0" presId="urn:microsoft.com/office/officeart/2005/8/layout/hierarchy2#2"/>
    <dgm:cxn modelId="{2075B907-AE73-46E3-9044-BAA49BAF9936}" type="presOf" srcId="{4A6A0524-D9B7-4A37-8E78-5FE688BDCCE6}" destId="{FA61825B-C877-4D42-AAFB-0586288A9783}" srcOrd="0" destOrd="0" presId="urn:microsoft.com/office/officeart/2005/8/layout/hierarchy2#2"/>
    <dgm:cxn modelId="{A7A9452B-6949-40C5-A8E4-AEDB260ADB98}" srcId="{2C2A4BF3-AA22-4080-9546-909CF9AC3ECB}" destId="{886D0FB0-16A4-4214-B195-881E46B0A564}" srcOrd="0" destOrd="0" parTransId="{933F689F-797B-4D0C-92B7-AC716A9BC7AE}" sibTransId="{F4916D28-5506-4108-8E9A-183B6F240866}"/>
    <dgm:cxn modelId="{2520A811-2492-4371-8558-2968D1767E18}" srcId="{68AF3B60-3136-4AA4-B18D-4DEC5092586C}" destId="{411E1EE2-B8F2-4829-BFD5-D4B256766240}" srcOrd="0" destOrd="0" parTransId="{ABCF83E7-4F32-4A94-A427-506EA492F9AF}" sibTransId="{B0D28301-728F-4CEA-8A15-7A6AEA857256}"/>
    <dgm:cxn modelId="{A0EFB072-393A-4B82-B3DD-34F8912A2044}" srcId="{4530EE7D-F557-4815-9ED2-EABC47F46978}" destId="{2C2A4BF3-AA22-4080-9546-909CF9AC3ECB}" srcOrd="0" destOrd="0" parTransId="{4A6A0524-D9B7-4A37-8E78-5FE688BDCCE6}" sibTransId="{39CECE7E-7D7C-4022-9437-1E0813814145}"/>
    <dgm:cxn modelId="{AE32056A-B71D-490D-980D-E78969E688CD}" type="presOf" srcId="{0605F139-5EF0-48E7-A091-192233D2011D}" destId="{24E3F4AB-32FB-4CE0-9DAC-FC4DD26B5900}" srcOrd="0" destOrd="0" presId="urn:microsoft.com/office/officeart/2005/8/layout/hierarchy2#2"/>
    <dgm:cxn modelId="{272825CD-95CA-4395-87CA-A0EB7DC7BA6A}" type="presOf" srcId="{854FBFB3-ED65-4285-B6B3-74FB29A8058B}" destId="{D52845F9-E4FF-4C3E-8F9B-E7A0EE98FB1E}" srcOrd="0" destOrd="0" presId="urn:microsoft.com/office/officeart/2005/8/layout/hierarchy2#2"/>
    <dgm:cxn modelId="{F4DB1213-B315-44A6-A85A-7A0A0999C1A9}" type="presOf" srcId="{BC28AEB8-0521-4C9D-8C89-A6F499C0A55A}" destId="{4FC9076B-D306-4877-8F26-AB3F0631CD8C}" srcOrd="1" destOrd="0" presId="urn:microsoft.com/office/officeart/2005/8/layout/hierarchy2#2"/>
    <dgm:cxn modelId="{70F93885-FC6E-4C52-8FE1-51923CC43DC6}" srcId="{0605F139-5EF0-48E7-A091-192233D2011D}" destId="{3205F1EF-225A-4A34-824D-B5897B4FDFFF}" srcOrd="2" destOrd="0" parTransId="{854FBFB3-ED65-4285-B6B3-74FB29A8058B}" sibTransId="{E7D884C8-92A6-4FF5-8EA4-45479798E314}"/>
    <dgm:cxn modelId="{F3B8B565-5AF9-48B0-80C9-1B916A0CF83B}" type="presOf" srcId="{2C2A4BF3-AA22-4080-9546-909CF9AC3ECB}" destId="{63712EDC-9AF8-41BC-8F72-ADF8D554FF07}" srcOrd="0" destOrd="0" presId="urn:microsoft.com/office/officeart/2005/8/layout/hierarchy2#2"/>
    <dgm:cxn modelId="{799EEBAC-645C-449B-911B-37C2076D0167}" type="presOf" srcId="{2505E514-416A-46FE-A8DD-15C20A9F3F91}" destId="{6C975F3D-9977-4DF7-83D3-FA63B9A339D5}" srcOrd="0" destOrd="0" presId="urn:microsoft.com/office/officeart/2005/8/layout/hierarchy2#2"/>
    <dgm:cxn modelId="{4516498B-1C55-4F17-A298-00007E82C9AE}" srcId="{0605F139-5EF0-48E7-A091-192233D2011D}" destId="{4530EE7D-F557-4815-9ED2-EABC47F46978}" srcOrd="0" destOrd="0" parTransId="{AC2BFF99-DAE2-494A-88AB-85D75BC6D2EE}" sibTransId="{B98A0394-6758-42EB-8D0E-4491BED52B6C}"/>
    <dgm:cxn modelId="{6425C796-8852-4AF2-BAA4-8A3E442A41D0}" type="presOf" srcId="{694BDBC3-6109-4DDF-823A-234EB43ED554}" destId="{718586AB-3F6D-4283-A28A-BB804546AA58}" srcOrd="1" destOrd="0" presId="urn:microsoft.com/office/officeart/2005/8/layout/hierarchy2#2"/>
    <dgm:cxn modelId="{F9ABCD81-DF5A-40C2-8D2B-008DF257A32E}" type="presOf" srcId="{ABCF83E7-4F32-4A94-A427-506EA492F9AF}" destId="{5123D729-3719-450B-8195-4C926B594B9B}" srcOrd="1" destOrd="0" presId="urn:microsoft.com/office/officeart/2005/8/layout/hierarchy2#2"/>
    <dgm:cxn modelId="{53EA5A6F-751C-4CBF-83BB-95C83677B6CE}" type="presParOf" srcId="{5FBAB40F-6011-4629-9B30-77C9439C91BF}" destId="{2332AA2E-A989-4175-BB73-78EA4C3BDB65}" srcOrd="0" destOrd="0" presId="urn:microsoft.com/office/officeart/2005/8/layout/hierarchy2#2"/>
    <dgm:cxn modelId="{58591C04-C083-4C04-B389-009979835231}" type="presParOf" srcId="{2332AA2E-A989-4175-BB73-78EA4C3BDB65}" destId="{24E3F4AB-32FB-4CE0-9DAC-FC4DD26B5900}" srcOrd="0" destOrd="0" presId="urn:microsoft.com/office/officeart/2005/8/layout/hierarchy2#2"/>
    <dgm:cxn modelId="{59C3B064-073E-4BCC-86D1-8DEB2D8F4840}" type="presParOf" srcId="{2332AA2E-A989-4175-BB73-78EA4C3BDB65}" destId="{44F25638-8073-4DA7-9390-5AC06A304565}" srcOrd="1" destOrd="0" presId="urn:microsoft.com/office/officeart/2005/8/layout/hierarchy2#2"/>
    <dgm:cxn modelId="{E8549170-633E-45BA-9B0F-32ED34897D2C}" type="presParOf" srcId="{44F25638-8073-4DA7-9390-5AC06A304565}" destId="{B47BD6C9-6D53-4A69-975F-9CF96E25F10F}" srcOrd="0" destOrd="0" presId="urn:microsoft.com/office/officeart/2005/8/layout/hierarchy2#2"/>
    <dgm:cxn modelId="{D8D0AFF0-BE67-4E29-92D5-5C46040AA0E3}" type="presParOf" srcId="{B47BD6C9-6D53-4A69-975F-9CF96E25F10F}" destId="{C1833E64-0598-4ED8-B73B-4C820BB35531}" srcOrd="0" destOrd="0" presId="urn:microsoft.com/office/officeart/2005/8/layout/hierarchy2#2"/>
    <dgm:cxn modelId="{F762E92A-C8B9-4597-825B-4F8067B59985}" type="presParOf" srcId="{44F25638-8073-4DA7-9390-5AC06A304565}" destId="{46F58ACF-5130-428E-B3EF-87D6FEC0C921}" srcOrd="1" destOrd="0" presId="urn:microsoft.com/office/officeart/2005/8/layout/hierarchy2#2"/>
    <dgm:cxn modelId="{6A1275A1-33EF-48DF-B5E6-692753914DC0}" type="presParOf" srcId="{46F58ACF-5130-428E-B3EF-87D6FEC0C921}" destId="{3C0D5057-54F2-42F8-ADAD-AA27A1CC1A1B}" srcOrd="0" destOrd="0" presId="urn:microsoft.com/office/officeart/2005/8/layout/hierarchy2#2"/>
    <dgm:cxn modelId="{37D7D785-D010-4A4C-8EA7-2732FDD9F79D}" type="presParOf" srcId="{46F58ACF-5130-428E-B3EF-87D6FEC0C921}" destId="{48673F39-879C-4946-8DC7-FD68F0552920}" srcOrd="1" destOrd="0" presId="urn:microsoft.com/office/officeart/2005/8/layout/hierarchy2#2"/>
    <dgm:cxn modelId="{81924DF1-D193-4310-8D37-B31BDAE48F3D}" type="presParOf" srcId="{48673F39-879C-4946-8DC7-FD68F0552920}" destId="{FA61825B-C877-4D42-AAFB-0586288A9783}" srcOrd="0" destOrd="0" presId="urn:microsoft.com/office/officeart/2005/8/layout/hierarchy2#2"/>
    <dgm:cxn modelId="{ED273B18-EFA6-478B-92A8-0D202F837CFC}" type="presParOf" srcId="{FA61825B-C877-4D42-AAFB-0586288A9783}" destId="{66B35CF0-1806-4E4A-8B50-99A64DECDBA9}" srcOrd="0" destOrd="0" presId="urn:microsoft.com/office/officeart/2005/8/layout/hierarchy2#2"/>
    <dgm:cxn modelId="{68F0482F-F248-4794-A9C5-633052FD3635}" type="presParOf" srcId="{48673F39-879C-4946-8DC7-FD68F0552920}" destId="{F95D7524-EA0E-4F9D-9D6F-B10856D5C83F}" srcOrd="1" destOrd="0" presId="urn:microsoft.com/office/officeart/2005/8/layout/hierarchy2#2"/>
    <dgm:cxn modelId="{5E391421-D5CE-4A51-B9CB-BE036F123B0B}" type="presParOf" srcId="{F95D7524-EA0E-4F9D-9D6F-B10856D5C83F}" destId="{63712EDC-9AF8-41BC-8F72-ADF8D554FF07}" srcOrd="0" destOrd="0" presId="urn:microsoft.com/office/officeart/2005/8/layout/hierarchy2#2"/>
    <dgm:cxn modelId="{13F545F2-915E-44F0-97D2-8E2E83EEA847}" type="presParOf" srcId="{F95D7524-EA0E-4F9D-9D6F-B10856D5C83F}" destId="{E0C65410-D9BC-4E23-87DE-EBBC54AD2166}" srcOrd="1" destOrd="0" presId="urn:microsoft.com/office/officeart/2005/8/layout/hierarchy2#2"/>
    <dgm:cxn modelId="{8C220DF0-00C3-4FFA-8918-9E099056C30E}" type="presParOf" srcId="{E0C65410-D9BC-4E23-87DE-EBBC54AD2166}" destId="{C7C282C3-131F-4EB6-85EA-3B8FF2E60428}" srcOrd="0" destOrd="0" presId="urn:microsoft.com/office/officeart/2005/8/layout/hierarchy2#2"/>
    <dgm:cxn modelId="{1FF5F55F-EF9E-43A9-B309-64B3593D540E}" type="presParOf" srcId="{C7C282C3-131F-4EB6-85EA-3B8FF2E60428}" destId="{4186BEB2-4B20-465F-B017-42909D7CF984}" srcOrd="0" destOrd="0" presId="urn:microsoft.com/office/officeart/2005/8/layout/hierarchy2#2"/>
    <dgm:cxn modelId="{96E7718B-6C5D-4872-AE9F-1EF4E502654A}" type="presParOf" srcId="{E0C65410-D9BC-4E23-87DE-EBBC54AD2166}" destId="{16B1AB87-3BC9-44AA-BAE0-471FC04FE09D}" srcOrd="1" destOrd="0" presId="urn:microsoft.com/office/officeart/2005/8/layout/hierarchy2#2"/>
    <dgm:cxn modelId="{E9BDB6C8-7201-4DED-B60F-33CB0F4E2020}" type="presParOf" srcId="{16B1AB87-3BC9-44AA-BAE0-471FC04FE09D}" destId="{10AD2ECD-9AA5-4068-9E94-C0AD9FE263B4}" srcOrd="0" destOrd="0" presId="urn:microsoft.com/office/officeart/2005/8/layout/hierarchy2#2"/>
    <dgm:cxn modelId="{96620A0C-AE74-40FD-96CB-66C6FFBB100A}" type="presParOf" srcId="{16B1AB87-3BC9-44AA-BAE0-471FC04FE09D}" destId="{0EFAAD65-BABF-42FD-B5B6-BF9E687023B9}" srcOrd="1" destOrd="0" presId="urn:microsoft.com/office/officeart/2005/8/layout/hierarchy2#2"/>
    <dgm:cxn modelId="{335A01D4-B84E-45F0-BE72-2DF11B1DED42}" type="presParOf" srcId="{44F25638-8073-4DA7-9390-5AC06A304565}" destId="{BE8080C6-2A89-488D-80DF-2A564235C6AF}" srcOrd="2" destOrd="0" presId="urn:microsoft.com/office/officeart/2005/8/layout/hierarchy2#2"/>
    <dgm:cxn modelId="{116DDCB9-9B2C-493E-8FB8-20314557F73F}" type="presParOf" srcId="{BE8080C6-2A89-488D-80DF-2A564235C6AF}" destId="{718586AB-3F6D-4283-A28A-BB804546AA58}" srcOrd="0" destOrd="0" presId="urn:microsoft.com/office/officeart/2005/8/layout/hierarchy2#2"/>
    <dgm:cxn modelId="{220961A8-6070-4431-B009-A8B4C47E1B77}" type="presParOf" srcId="{44F25638-8073-4DA7-9390-5AC06A304565}" destId="{57C6785A-8D69-4D7C-81DC-0786D20355D9}" srcOrd="3" destOrd="0" presId="urn:microsoft.com/office/officeart/2005/8/layout/hierarchy2#2"/>
    <dgm:cxn modelId="{68F20C39-1F0A-4543-9CF2-BFA03B74EF02}" type="presParOf" srcId="{57C6785A-8D69-4D7C-81DC-0786D20355D9}" destId="{57C5C26A-59CB-429D-980A-D4BA07A8FAC1}" srcOrd="0" destOrd="0" presId="urn:microsoft.com/office/officeart/2005/8/layout/hierarchy2#2"/>
    <dgm:cxn modelId="{F3BC26F3-6D34-4779-8B90-B14A04E8ACEF}" type="presParOf" srcId="{57C6785A-8D69-4D7C-81DC-0786D20355D9}" destId="{23E0622F-60B0-4BE5-BABF-0AB0583338BE}" srcOrd="1" destOrd="0" presId="urn:microsoft.com/office/officeart/2005/8/layout/hierarchy2#2"/>
    <dgm:cxn modelId="{01452B5B-2443-4112-A4F1-2ECBDA771CEC}" type="presParOf" srcId="{23E0622F-60B0-4BE5-BABF-0AB0583338BE}" destId="{5EAD6037-3E07-4201-AD96-1A77075725E3}" srcOrd="0" destOrd="0" presId="urn:microsoft.com/office/officeart/2005/8/layout/hierarchy2#2"/>
    <dgm:cxn modelId="{67D0E07F-8EEE-470E-852B-4581F367C4F7}" type="presParOf" srcId="{5EAD6037-3E07-4201-AD96-1A77075725E3}" destId="{5123D729-3719-450B-8195-4C926B594B9B}" srcOrd="0" destOrd="0" presId="urn:microsoft.com/office/officeart/2005/8/layout/hierarchy2#2"/>
    <dgm:cxn modelId="{2416A935-A410-4BF5-A654-45E7AF82BB57}" type="presParOf" srcId="{23E0622F-60B0-4BE5-BABF-0AB0583338BE}" destId="{F746F752-8148-4A5D-8FA7-B3260144EA0A}" srcOrd="1" destOrd="0" presId="urn:microsoft.com/office/officeart/2005/8/layout/hierarchy2#2"/>
    <dgm:cxn modelId="{968B5882-20D0-44F7-93E0-028957229EE0}" type="presParOf" srcId="{F746F752-8148-4A5D-8FA7-B3260144EA0A}" destId="{A5A14C37-E746-4D74-940E-76A496938106}" srcOrd="0" destOrd="0" presId="urn:microsoft.com/office/officeart/2005/8/layout/hierarchy2#2"/>
    <dgm:cxn modelId="{23913045-16C5-4CAC-A421-66A23FCF0BB8}" type="presParOf" srcId="{F746F752-8148-4A5D-8FA7-B3260144EA0A}" destId="{EC848A9B-2B40-4742-8A2E-592E35EBE05B}" srcOrd="1" destOrd="0" presId="urn:microsoft.com/office/officeart/2005/8/layout/hierarchy2#2"/>
    <dgm:cxn modelId="{CCB7DC89-6980-461F-BC93-F64F2AD099B9}" type="presParOf" srcId="{EC848A9B-2B40-4742-8A2E-592E35EBE05B}" destId="{2C7FFA24-89F8-4630-B51D-EFD801D8E8EF}" srcOrd="0" destOrd="0" presId="urn:microsoft.com/office/officeart/2005/8/layout/hierarchy2#2"/>
    <dgm:cxn modelId="{C9A9B7A0-57D4-44D5-B310-12DBFDA90906}" type="presParOf" srcId="{2C7FFA24-89F8-4630-B51D-EFD801D8E8EF}" destId="{4532D201-D625-4C72-A24C-8A5FEB8EDFE9}" srcOrd="0" destOrd="0" presId="urn:microsoft.com/office/officeart/2005/8/layout/hierarchy2#2"/>
    <dgm:cxn modelId="{E7006431-39D6-4EB6-B6BC-FAC8B1F12B16}" type="presParOf" srcId="{EC848A9B-2B40-4742-8A2E-592E35EBE05B}" destId="{8D5B3DF0-35DB-401E-A968-D0722FFEE96D}" srcOrd="1" destOrd="0" presId="urn:microsoft.com/office/officeart/2005/8/layout/hierarchy2#2"/>
    <dgm:cxn modelId="{000D42EB-AA63-4FE7-A0D2-8DED05D59360}" type="presParOf" srcId="{8D5B3DF0-35DB-401E-A968-D0722FFEE96D}" destId="{BFD828C7-AB94-4139-8182-F60839BFDC56}" srcOrd="0" destOrd="0" presId="urn:microsoft.com/office/officeart/2005/8/layout/hierarchy2#2"/>
    <dgm:cxn modelId="{A8BA109E-2752-46A7-8E88-E4180009B62E}" type="presParOf" srcId="{8D5B3DF0-35DB-401E-A968-D0722FFEE96D}" destId="{1A455A49-A939-4E64-9E49-4191051EEFE5}" srcOrd="1" destOrd="0" presId="urn:microsoft.com/office/officeart/2005/8/layout/hierarchy2#2"/>
    <dgm:cxn modelId="{E3A48EED-A02A-4F50-AC1B-DAC354BFB3BF}" type="presParOf" srcId="{23E0622F-60B0-4BE5-BABF-0AB0583338BE}" destId="{2E959B65-C5D0-4943-A0F7-5315E09A66B5}" srcOrd="2" destOrd="0" presId="urn:microsoft.com/office/officeart/2005/8/layout/hierarchy2#2"/>
    <dgm:cxn modelId="{2FAD29AE-F458-4EA8-B00F-28533C0A6013}" type="presParOf" srcId="{2E959B65-C5D0-4943-A0F7-5315E09A66B5}" destId="{4D949EC7-E1DD-4CD3-BFF5-55B42CAC62D5}" srcOrd="0" destOrd="0" presId="urn:microsoft.com/office/officeart/2005/8/layout/hierarchy2#2"/>
    <dgm:cxn modelId="{8FD32FAA-3499-4609-A421-B08BCD4C4A16}" type="presParOf" srcId="{23E0622F-60B0-4BE5-BABF-0AB0583338BE}" destId="{ADFA2BF0-02B3-4644-8F23-137F4789E8A4}" srcOrd="3" destOrd="0" presId="urn:microsoft.com/office/officeart/2005/8/layout/hierarchy2#2"/>
    <dgm:cxn modelId="{921834C3-0CF7-4616-BF3F-8E920803CECF}" type="presParOf" srcId="{ADFA2BF0-02B3-4644-8F23-137F4789E8A4}" destId="{3A19E7C6-175A-4D24-9799-C08886992674}" srcOrd="0" destOrd="0" presId="urn:microsoft.com/office/officeart/2005/8/layout/hierarchy2#2"/>
    <dgm:cxn modelId="{EE7C47D9-9CEE-4AB9-89FA-E9C0B418EDBA}" type="presParOf" srcId="{ADFA2BF0-02B3-4644-8F23-137F4789E8A4}" destId="{5B2F11E3-F0A6-477C-B7D0-03D7CA80CE83}" srcOrd="1" destOrd="0" presId="urn:microsoft.com/office/officeart/2005/8/layout/hierarchy2#2"/>
    <dgm:cxn modelId="{EDC43ADE-F111-4DCD-929A-6AD152AAB66E}" type="presParOf" srcId="{5B2F11E3-F0A6-477C-B7D0-03D7CA80CE83}" destId="{F64FB22D-0A59-4ED6-88B3-1F6D1D89C470}" srcOrd="0" destOrd="0" presId="urn:microsoft.com/office/officeart/2005/8/layout/hierarchy2#2"/>
    <dgm:cxn modelId="{797953D3-7739-48CD-9DDF-EF3B5D984D92}" type="presParOf" srcId="{F64FB22D-0A59-4ED6-88B3-1F6D1D89C470}" destId="{4FC9076B-D306-4877-8F26-AB3F0631CD8C}" srcOrd="0" destOrd="0" presId="urn:microsoft.com/office/officeart/2005/8/layout/hierarchy2#2"/>
    <dgm:cxn modelId="{34D85C1F-351D-492C-95FF-38D8FD49A470}" type="presParOf" srcId="{5B2F11E3-F0A6-477C-B7D0-03D7CA80CE83}" destId="{2E8ACD1A-FD12-4AC7-8098-7B5E8A0101AF}" srcOrd="1" destOrd="0" presId="urn:microsoft.com/office/officeart/2005/8/layout/hierarchy2#2"/>
    <dgm:cxn modelId="{C7CA14F9-4613-44D7-94F2-986C3C95D560}" type="presParOf" srcId="{2E8ACD1A-FD12-4AC7-8098-7B5E8A0101AF}" destId="{6C975F3D-9977-4DF7-83D3-FA63B9A339D5}" srcOrd="0" destOrd="0" presId="urn:microsoft.com/office/officeart/2005/8/layout/hierarchy2#2"/>
    <dgm:cxn modelId="{669CF98F-9A2F-400A-B33F-52630E9A4566}" type="presParOf" srcId="{2E8ACD1A-FD12-4AC7-8098-7B5E8A0101AF}" destId="{70701765-A4A6-486E-8A38-1229DDA5185A}" srcOrd="1" destOrd="0" presId="urn:microsoft.com/office/officeart/2005/8/layout/hierarchy2#2"/>
    <dgm:cxn modelId="{65ADC420-D51E-4089-8F64-CF04A474B222}" type="presParOf" srcId="{23E0622F-60B0-4BE5-BABF-0AB0583338BE}" destId="{565E99B3-02F0-4330-A942-26CDD72138FC}" srcOrd="4" destOrd="0" presId="urn:microsoft.com/office/officeart/2005/8/layout/hierarchy2#2"/>
    <dgm:cxn modelId="{D5A1C509-133F-4D7D-A7AE-002466A202C4}" type="presParOf" srcId="{565E99B3-02F0-4330-A942-26CDD72138FC}" destId="{3B240663-71AA-4BD3-ACD1-9FC9A171F36F}" srcOrd="0" destOrd="0" presId="urn:microsoft.com/office/officeart/2005/8/layout/hierarchy2#2"/>
    <dgm:cxn modelId="{CB8E56B1-49D4-4CFD-9215-6B3DB924E4C4}" type="presParOf" srcId="{23E0622F-60B0-4BE5-BABF-0AB0583338BE}" destId="{2D4BD339-388F-4BFF-83DD-90702C0F6052}" srcOrd="5" destOrd="0" presId="urn:microsoft.com/office/officeart/2005/8/layout/hierarchy2#2"/>
    <dgm:cxn modelId="{B84FA44C-E8CA-4E33-BEB6-0BBAF8F15AD7}" type="presParOf" srcId="{2D4BD339-388F-4BFF-83DD-90702C0F6052}" destId="{7F544AF2-4385-4DAE-BA2B-1E431AA13E98}" srcOrd="0" destOrd="0" presId="urn:microsoft.com/office/officeart/2005/8/layout/hierarchy2#2"/>
    <dgm:cxn modelId="{3B669075-A3D1-454D-AB42-6C30E13BDCC9}" type="presParOf" srcId="{2D4BD339-388F-4BFF-83DD-90702C0F6052}" destId="{6BD88CB6-F417-4F9B-BA78-ABABDA5D2F09}" srcOrd="1" destOrd="0" presId="urn:microsoft.com/office/officeart/2005/8/layout/hierarchy2#2"/>
    <dgm:cxn modelId="{62347951-26C2-452E-A642-B20AC49CE64E}" type="presParOf" srcId="{6BD88CB6-F417-4F9B-BA78-ABABDA5D2F09}" destId="{1BFB0804-5D59-402D-AAB2-399CF7B959E7}" srcOrd="0" destOrd="0" presId="urn:microsoft.com/office/officeart/2005/8/layout/hierarchy2#2"/>
    <dgm:cxn modelId="{F11FB777-A89F-4FA5-AF49-1792A36ECC2D}" type="presParOf" srcId="{1BFB0804-5D59-402D-AAB2-399CF7B959E7}" destId="{6C8B2B8B-92FC-40B8-BE33-8345267BE4F2}" srcOrd="0" destOrd="0" presId="urn:microsoft.com/office/officeart/2005/8/layout/hierarchy2#2"/>
    <dgm:cxn modelId="{95691533-16B1-4698-98D0-9106BDD0A26C}" type="presParOf" srcId="{6BD88CB6-F417-4F9B-BA78-ABABDA5D2F09}" destId="{D5561E42-14A5-4D6B-8112-2A7061C40620}" srcOrd="1" destOrd="0" presId="urn:microsoft.com/office/officeart/2005/8/layout/hierarchy2#2"/>
    <dgm:cxn modelId="{483C4A97-5EB0-4407-986B-1E6EDFEAF986}" type="presParOf" srcId="{D5561E42-14A5-4D6B-8112-2A7061C40620}" destId="{E650D907-8868-4FA3-A73D-F9AD6ED4B467}" srcOrd="0" destOrd="0" presId="urn:microsoft.com/office/officeart/2005/8/layout/hierarchy2#2"/>
    <dgm:cxn modelId="{BA78BC69-D20C-4FC1-A750-AEF8C2316FD3}" type="presParOf" srcId="{D5561E42-14A5-4D6B-8112-2A7061C40620}" destId="{3302E30D-258B-41B3-8EFF-D8BAF051D88A}" srcOrd="1" destOrd="0" presId="urn:microsoft.com/office/officeart/2005/8/layout/hierarchy2#2"/>
    <dgm:cxn modelId="{5FCB4CAD-BA07-4E44-AEC3-436473C321BC}" type="presParOf" srcId="{44F25638-8073-4DA7-9390-5AC06A304565}" destId="{D52845F9-E4FF-4C3E-8F9B-E7A0EE98FB1E}" srcOrd="4" destOrd="0" presId="urn:microsoft.com/office/officeart/2005/8/layout/hierarchy2#2"/>
    <dgm:cxn modelId="{83B76AE7-7245-49C7-A72E-608C663FD5A2}" type="presParOf" srcId="{D52845F9-E4FF-4C3E-8F9B-E7A0EE98FB1E}" destId="{664B91E3-956B-418C-ABCB-B8397E3B988C}" srcOrd="0" destOrd="0" presId="urn:microsoft.com/office/officeart/2005/8/layout/hierarchy2#2"/>
    <dgm:cxn modelId="{8EE9DAA4-621C-4D7E-9B89-A39950E723F7}" type="presParOf" srcId="{44F25638-8073-4DA7-9390-5AC06A304565}" destId="{3AA78378-0561-4322-A407-3B6248479146}" srcOrd="5" destOrd="0" presId="urn:microsoft.com/office/officeart/2005/8/layout/hierarchy2#2"/>
    <dgm:cxn modelId="{BE9D5653-3031-468C-B4D3-E8A5773C7AF6}" type="presParOf" srcId="{3AA78378-0561-4322-A407-3B6248479146}" destId="{E1DD52EE-093F-4CE3-8332-116322F97076}" srcOrd="0" destOrd="0" presId="urn:microsoft.com/office/officeart/2005/8/layout/hierarchy2#2"/>
    <dgm:cxn modelId="{30F31EB6-C408-490C-A072-069DEAC9C072}" type="presParOf" srcId="{3AA78378-0561-4322-A407-3B6248479146}" destId="{DCB83533-34E3-4464-9DA1-F3C6309C9A30}" srcOrd="1" destOrd="0" presId="urn:microsoft.com/office/officeart/2005/8/layout/hierarchy2#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a:xfrm>
          <a:off x="3878" y="1943102"/>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altLang="en-US" sz="2300" kern="1200"/>
            <a:t>压强</a:t>
          </a:r>
        </a:p>
      </dsp:txBody>
      <dsp:txXfrm>
        <a:off x="35385" y="1974609"/>
        <a:ext cx="2088450" cy="1012718"/>
      </dsp:txXfrm>
    </dsp:sp>
    <dsp:sp modelId="{B47BD6C9-6D53-4A69-975F-9CF96E25F10F}">
      <dsp:nvSpPr>
        <dsp:cNvPr id="0" name=""/>
        <dsp:cNvSpPr/>
      </dsp:nvSpPr>
      <dsp:spPr>
        <a:xfrm rot="17692822">
          <a:off x="1562894" y="1533637"/>
          <a:ext cx="2045483" cy="39023"/>
        </a:xfrm>
        <a:custGeom>
          <a:avLst/>
          <a:gdLst/>
          <a:ahLst/>
          <a:cxnLst/>
          <a:rect l="0" t="0" r="0" b="0"/>
          <a:pathLst>
            <a:path>
              <a:moveTo>
                <a:pt x="0" y="19511"/>
              </a:moveTo>
              <a:lnTo>
                <a:pt x="2045483" y="1951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2534499" y="1502012"/>
        <a:ext cx="102274" cy="102274"/>
      </dsp:txXfrm>
    </dsp:sp>
    <dsp:sp modelId="{3C0D5057-54F2-42F8-ADAD-AA27A1CC1A1B}">
      <dsp:nvSpPr>
        <dsp:cNvPr id="0" name=""/>
        <dsp:cNvSpPr/>
      </dsp:nvSpPr>
      <dsp:spPr>
        <a:xfrm>
          <a:off x="3015929" y="87463"/>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altLang="en-US" sz="2300" kern="1200"/>
            <a:t>压力</a:t>
          </a:r>
        </a:p>
      </dsp:txBody>
      <dsp:txXfrm>
        <a:off x="3047436" y="118970"/>
        <a:ext cx="2088450" cy="1012718"/>
      </dsp:txXfrm>
    </dsp:sp>
    <dsp:sp modelId="{FA61825B-C877-4D42-AAFB-0586288A9783}">
      <dsp:nvSpPr>
        <dsp:cNvPr id="0" name=""/>
        <dsp:cNvSpPr/>
      </dsp:nvSpPr>
      <dsp:spPr>
        <a:xfrm>
          <a:off x="5167394" y="605818"/>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576172" y="603815"/>
        <a:ext cx="43029" cy="43029"/>
      </dsp:txXfrm>
    </dsp:sp>
    <dsp:sp modelId="{63712EDC-9AF8-41BC-8F72-ADF8D554FF07}">
      <dsp:nvSpPr>
        <dsp:cNvPr id="0" name=""/>
        <dsp:cNvSpPr/>
      </dsp:nvSpPr>
      <dsp:spPr>
        <a:xfrm>
          <a:off x="6027979" y="87463"/>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altLang="en-US" sz="2300" kern="1200"/>
            <a:t>垂直作用在物体表面上的力</a:t>
          </a:r>
        </a:p>
      </dsp:txBody>
      <dsp:txXfrm>
        <a:off x="6059486" y="118970"/>
        <a:ext cx="2088450" cy="1012718"/>
      </dsp:txXfrm>
    </dsp:sp>
    <dsp:sp modelId="{C7C282C3-131F-4EB6-85EA-3B8FF2E60428}">
      <dsp:nvSpPr>
        <dsp:cNvPr id="0" name=""/>
        <dsp:cNvSpPr/>
      </dsp:nvSpPr>
      <dsp:spPr>
        <a:xfrm>
          <a:off x="8179444" y="605818"/>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8588223" y="603815"/>
        <a:ext cx="43029" cy="43029"/>
      </dsp:txXfrm>
    </dsp:sp>
    <dsp:sp modelId="{10AD2ECD-9AA5-4068-9E94-C0AD9FE263B4}">
      <dsp:nvSpPr>
        <dsp:cNvPr id="0" name=""/>
        <dsp:cNvSpPr/>
      </dsp:nvSpPr>
      <dsp:spPr>
        <a:xfrm>
          <a:off x="9040030" y="87463"/>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压力可以是重力、也可以是其他力</a:t>
          </a:r>
        </a:p>
      </dsp:txBody>
      <dsp:txXfrm>
        <a:off x="9071537" y="118970"/>
        <a:ext cx="2088450" cy="1012718"/>
      </dsp:txXfrm>
    </dsp:sp>
    <dsp:sp modelId="{BE8080C6-2A89-488D-80DF-2A564235C6AF}">
      <dsp:nvSpPr>
        <dsp:cNvPr id="0" name=""/>
        <dsp:cNvSpPr/>
      </dsp:nvSpPr>
      <dsp:spPr>
        <a:xfrm rot="2142401">
          <a:off x="2055728" y="2770729"/>
          <a:ext cx="1059814" cy="39023"/>
        </a:xfrm>
        <a:custGeom>
          <a:avLst/>
          <a:gdLst/>
          <a:ahLst/>
          <a:cxnLst/>
          <a:rect l="0" t="0" r="0" b="0"/>
          <a:pathLst>
            <a:path>
              <a:moveTo>
                <a:pt x="0" y="19511"/>
              </a:moveTo>
              <a:lnTo>
                <a:pt x="1059814" y="1951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2559140" y="2763746"/>
        <a:ext cx="52990" cy="52990"/>
      </dsp:txXfrm>
    </dsp:sp>
    <dsp:sp modelId="{57C5C26A-59CB-429D-980A-D4BA07A8FAC1}">
      <dsp:nvSpPr>
        <dsp:cNvPr id="0" name=""/>
        <dsp:cNvSpPr/>
      </dsp:nvSpPr>
      <dsp:spPr>
        <a:xfrm>
          <a:off x="3015929" y="2561648"/>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压强</a:t>
          </a:r>
        </a:p>
      </dsp:txBody>
      <dsp:txXfrm>
        <a:off x="3047436" y="2593155"/>
        <a:ext cx="2088450" cy="1012718"/>
      </dsp:txXfrm>
    </dsp:sp>
    <dsp:sp modelId="{5EAD6037-3E07-4201-AD96-1A77075725E3}">
      <dsp:nvSpPr>
        <dsp:cNvPr id="0" name=""/>
        <dsp:cNvSpPr/>
      </dsp:nvSpPr>
      <dsp:spPr>
        <a:xfrm rot="18289469">
          <a:off x="4844194" y="2461456"/>
          <a:ext cx="1506985" cy="39023"/>
        </a:xfrm>
        <a:custGeom>
          <a:avLst/>
          <a:gdLst/>
          <a:ahLst/>
          <a:cxnLst/>
          <a:rect l="0" t="0" r="0" b="0"/>
          <a:pathLst>
            <a:path>
              <a:moveTo>
                <a:pt x="0" y="19511"/>
              </a:moveTo>
              <a:lnTo>
                <a:pt x="15069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5560012" y="2443293"/>
        <a:ext cx="75349" cy="75349"/>
      </dsp:txXfrm>
    </dsp:sp>
    <dsp:sp modelId="{A5A14C37-E746-4D74-940E-76A496938106}">
      <dsp:nvSpPr>
        <dsp:cNvPr id="0" name=""/>
        <dsp:cNvSpPr/>
      </dsp:nvSpPr>
      <dsp:spPr>
        <a:xfrm>
          <a:off x="6027979" y="1324556"/>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altLang="en-US" sz="2300" kern="1200">
              <a:ea typeface="宋体" panose="02010600030101010101" pitchFamily="2" charset="-122"/>
            </a:rPr>
            <a:t>压强的定义</a:t>
          </a:r>
        </a:p>
      </dsp:txBody>
      <dsp:txXfrm>
        <a:off x="6059486" y="1356063"/>
        <a:ext cx="2088450" cy="1012718"/>
      </dsp:txXfrm>
    </dsp:sp>
    <dsp:sp modelId="{2C7FFA24-89F8-4630-B51D-EFD801D8E8EF}">
      <dsp:nvSpPr>
        <dsp:cNvPr id="0" name=""/>
        <dsp:cNvSpPr/>
      </dsp:nvSpPr>
      <dsp:spPr>
        <a:xfrm>
          <a:off x="8179444" y="1842910"/>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8588223" y="1840907"/>
        <a:ext cx="43029" cy="43029"/>
      </dsp:txXfrm>
    </dsp:sp>
    <dsp:sp modelId="{BFD828C7-AB94-4139-8182-F60839BFDC56}">
      <dsp:nvSpPr>
        <dsp:cNvPr id="0" name=""/>
        <dsp:cNvSpPr/>
      </dsp:nvSpPr>
      <dsp:spPr>
        <a:xfrm>
          <a:off x="9040030" y="1324556"/>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物体所受压力与受力面积之比</a:t>
          </a:r>
        </a:p>
      </dsp:txBody>
      <dsp:txXfrm>
        <a:off x="9071537" y="1356063"/>
        <a:ext cx="2088450" cy="1012718"/>
      </dsp:txXfrm>
    </dsp:sp>
    <dsp:sp modelId="{2E959B65-C5D0-4943-A0F7-5315E09A66B5}">
      <dsp:nvSpPr>
        <dsp:cNvPr id="0" name=""/>
        <dsp:cNvSpPr/>
      </dsp:nvSpPr>
      <dsp:spPr>
        <a:xfrm>
          <a:off x="5167394" y="3080002"/>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5576172" y="3078000"/>
        <a:ext cx="43029" cy="43029"/>
      </dsp:txXfrm>
    </dsp:sp>
    <dsp:sp modelId="{3A19E7C6-175A-4D24-9799-C08886992674}">
      <dsp:nvSpPr>
        <dsp:cNvPr id="0" name=""/>
        <dsp:cNvSpPr/>
      </dsp:nvSpPr>
      <dsp:spPr>
        <a:xfrm>
          <a:off x="6027979" y="2561648"/>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公式</a:t>
          </a:r>
        </a:p>
      </dsp:txBody>
      <dsp:txXfrm>
        <a:off x="6059486" y="2593155"/>
        <a:ext cx="2088450" cy="1012718"/>
      </dsp:txXfrm>
    </dsp:sp>
    <dsp:sp modelId="{F64FB22D-0A59-4ED6-88B3-1F6D1D89C470}">
      <dsp:nvSpPr>
        <dsp:cNvPr id="0" name=""/>
        <dsp:cNvSpPr/>
      </dsp:nvSpPr>
      <dsp:spPr>
        <a:xfrm>
          <a:off x="8179444" y="3080002"/>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8588223" y="3078000"/>
        <a:ext cx="43029" cy="43029"/>
      </dsp:txXfrm>
    </dsp:sp>
    <dsp:sp modelId="{6C975F3D-9977-4DF7-83D3-FA63B9A339D5}">
      <dsp:nvSpPr>
        <dsp:cNvPr id="0" name=""/>
        <dsp:cNvSpPr/>
      </dsp:nvSpPr>
      <dsp:spPr>
        <a:xfrm>
          <a:off x="9040030" y="2561648"/>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endParaRPr lang="zh-CN" sz="2300" kern="1200">
            <a:ea typeface="宋体" panose="02010600030101010101" pitchFamily="2" charset="-122"/>
          </a:endParaRPr>
        </a:p>
      </dsp:txBody>
      <dsp:txXfrm>
        <a:off x="9071537" y="2593155"/>
        <a:ext cx="2088450" cy="1012718"/>
      </dsp:txXfrm>
    </dsp:sp>
    <dsp:sp modelId="{565E99B3-02F0-4330-A942-26CDD72138FC}">
      <dsp:nvSpPr>
        <dsp:cNvPr id="0" name=""/>
        <dsp:cNvSpPr/>
      </dsp:nvSpPr>
      <dsp:spPr>
        <a:xfrm rot="3310531">
          <a:off x="4844194" y="3698549"/>
          <a:ext cx="1506985" cy="39023"/>
        </a:xfrm>
        <a:custGeom>
          <a:avLst/>
          <a:gdLst/>
          <a:ahLst/>
          <a:cxnLst/>
          <a:rect l="0" t="0" r="0" b="0"/>
          <a:pathLst>
            <a:path>
              <a:moveTo>
                <a:pt x="0" y="19511"/>
              </a:moveTo>
              <a:lnTo>
                <a:pt x="15069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5560012" y="3680386"/>
        <a:ext cx="75349" cy="75349"/>
      </dsp:txXfrm>
    </dsp:sp>
    <dsp:sp modelId="{7F544AF2-4385-4DAE-BA2B-1E431AA13E98}">
      <dsp:nvSpPr>
        <dsp:cNvPr id="0" name=""/>
        <dsp:cNvSpPr/>
      </dsp:nvSpPr>
      <dsp:spPr>
        <a:xfrm>
          <a:off x="6027979" y="3798740"/>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单位</a:t>
          </a:r>
        </a:p>
      </dsp:txBody>
      <dsp:txXfrm>
        <a:off x="6059486" y="3830247"/>
        <a:ext cx="2088450" cy="1012718"/>
      </dsp:txXfrm>
    </dsp:sp>
    <dsp:sp modelId="{1BFB0804-5D59-402D-AAB2-399CF7B959E7}">
      <dsp:nvSpPr>
        <dsp:cNvPr id="0" name=""/>
        <dsp:cNvSpPr/>
      </dsp:nvSpPr>
      <dsp:spPr>
        <a:xfrm>
          <a:off x="8179444" y="4317095"/>
          <a:ext cx="860585" cy="39023"/>
        </a:xfrm>
        <a:custGeom>
          <a:avLst/>
          <a:gdLst/>
          <a:ahLst/>
          <a:cxnLst/>
          <a:rect l="0" t="0" r="0" b="0"/>
          <a:pathLst>
            <a:path>
              <a:moveTo>
                <a:pt x="0" y="19511"/>
              </a:moveTo>
              <a:lnTo>
                <a:pt x="860585" y="1951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8588223" y="4315092"/>
        <a:ext cx="43029" cy="43029"/>
      </dsp:txXfrm>
    </dsp:sp>
    <dsp:sp modelId="{E650D907-8868-4FA3-A73D-F9AD6ED4B467}">
      <dsp:nvSpPr>
        <dsp:cNvPr id="0" name=""/>
        <dsp:cNvSpPr/>
      </dsp:nvSpPr>
      <dsp:spPr>
        <a:xfrm>
          <a:off x="9040030" y="3798740"/>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en-US" altLang="zh-CN" sz="2300" kern="1200">
              <a:ea typeface="宋体" panose="02010600030101010101" pitchFamily="2" charset="-122"/>
            </a:rPr>
            <a:t>N/m</a:t>
          </a:r>
          <a:r>
            <a:rPr lang="en-US" altLang="zh-CN" sz="2300" kern="1200" baseline="30000">
              <a:solidFill>
                <a:schemeClr val="tx1"/>
              </a:solidFill>
              <a:uFillTx/>
              <a:ea typeface="宋体" panose="02010600030101010101" pitchFamily="2" charset="-122"/>
            </a:rPr>
            <a:t>2</a:t>
          </a:r>
          <a:r>
            <a:rPr lang="zh-CN" altLang="en-US" sz="2300" kern="1200">
              <a:ea typeface="宋体" panose="02010600030101010101" pitchFamily="2" charset="-122"/>
            </a:rPr>
            <a:t>，称为</a:t>
          </a:r>
          <a:r>
            <a:rPr lang="zh-CN" sz="2300" kern="1200">
              <a:ea typeface="宋体" panose="02010600030101010101" pitchFamily="2" charset="-122"/>
            </a:rPr>
            <a:t>帕斯卡，用</a:t>
          </a:r>
          <a:r>
            <a:rPr lang="en-US" altLang="zh-CN" sz="2300" kern="1200">
              <a:ea typeface="宋体" panose="02010600030101010101" pitchFamily="2" charset="-122"/>
            </a:rPr>
            <a:t>Pa</a:t>
          </a:r>
          <a:r>
            <a:rPr lang="zh-CN" altLang="en-US" sz="2300" kern="1200">
              <a:ea typeface="宋体" panose="02010600030101010101" pitchFamily="2" charset="-122"/>
            </a:rPr>
            <a:t>表示</a:t>
          </a:r>
        </a:p>
      </dsp:txBody>
      <dsp:txXfrm>
        <a:off x="9071537" y="3830247"/>
        <a:ext cx="2088450" cy="1012718"/>
      </dsp:txXfrm>
    </dsp:sp>
    <dsp:sp modelId="{D52845F9-E4FF-4C3E-8F9B-E7A0EE98FB1E}">
      <dsp:nvSpPr>
        <dsp:cNvPr id="0" name=""/>
        <dsp:cNvSpPr/>
      </dsp:nvSpPr>
      <dsp:spPr>
        <a:xfrm rot="3907178">
          <a:off x="1562894" y="3389276"/>
          <a:ext cx="2045483" cy="39023"/>
        </a:xfrm>
        <a:custGeom>
          <a:avLst/>
          <a:gdLst/>
          <a:ahLst/>
          <a:cxnLst/>
          <a:rect l="0" t="0" r="0" b="0"/>
          <a:pathLst>
            <a:path>
              <a:moveTo>
                <a:pt x="0" y="19511"/>
              </a:moveTo>
              <a:lnTo>
                <a:pt x="2045483" y="1951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sz="700" kern="1200"/>
        </a:p>
      </dsp:txBody>
      <dsp:txXfrm>
        <a:off x="2534499" y="3357650"/>
        <a:ext cx="102274" cy="102274"/>
      </dsp:txXfrm>
    </dsp:sp>
    <dsp:sp modelId="{E1DD52EE-093F-4CE3-8332-116322F97076}">
      <dsp:nvSpPr>
        <dsp:cNvPr id="0" name=""/>
        <dsp:cNvSpPr/>
      </dsp:nvSpPr>
      <dsp:spPr>
        <a:xfrm>
          <a:off x="3015929" y="3798740"/>
          <a:ext cx="2151464" cy="107573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100000"/>
            </a:lnSpc>
            <a:spcBef>
              <a:spcPct val="0"/>
            </a:spcBef>
            <a:spcAft>
              <a:spcPct val="35000"/>
            </a:spcAft>
          </a:pPr>
          <a:r>
            <a:rPr lang="zh-CN" sz="2300" kern="1200">
              <a:ea typeface="宋体" panose="02010600030101010101" pitchFamily="2" charset="-122"/>
            </a:rPr>
            <a:t>生活中的压强</a:t>
          </a:r>
        </a:p>
      </dsp:txBody>
      <dsp:txXfrm>
        <a:off x="3047436" y="3830247"/>
        <a:ext cx="2088450" cy="101271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slideLayout" Target="../slideLayouts/slideLayout1.xml"/><Relationship Id="rId18" Type="http://schemas.openxmlformats.org/officeDocument/2006/relationships/image" Target="../media/image14.wmf"/><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tags" Target="../tags/tag108.xml"/><Relationship Id="rId17" Type="http://schemas.openxmlformats.org/officeDocument/2006/relationships/oleObject" Target="../embeddings/oleObject3.bin"/><Relationship Id="rId2" Type="http://schemas.openxmlformats.org/officeDocument/2006/relationships/tags" Target="../tags/tag98.xml"/><Relationship Id="rId16" Type="http://schemas.openxmlformats.org/officeDocument/2006/relationships/image" Target="../media/image13.wmf"/><Relationship Id="rId1" Type="http://schemas.openxmlformats.org/officeDocument/2006/relationships/vmlDrawing" Target="../drawings/vmlDrawing2.vml"/><Relationship Id="rId6" Type="http://schemas.openxmlformats.org/officeDocument/2006/relationships/tags" Target="../tags/tag102.xml"/><Relationship Id="rId11" Type="http://schemas.openxmlformats.org/officeDocument/2006/relationships/tags" Target="../tags/tag107.xml"/><Relationship Id="rId5" Type="http://schemas.openxmlformats.org/officeDocument/2006/relationships/tags" Target="../tags/tag101.xml"/><Relationship Id="rId15" Type="http://schemas.openxmlformats.org/officeDocument/2006/relationships/oleObject" Target="../embeddings/oleObject2.bin"/><Relationship Id="rId10" Type="http://schemas.openxmlformats.org/officeDocument/2006/relationships/tags" Target="../tags/tag106.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image" Target="../media/image16.pn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notesSlide" Target="../notesSlides/notesSlide10.xml"/><Relationship Id="rId17" Type="http://schemas.openxmlformats.org/officeDocument/2006/relationships/image" Target="../media/image15.wmf"/><Relationship Id="rId2" Type="http://schemas.openxmlformats.org/officeDocument/2006/relationships/tags" Target="../tags/tag112.xml"/><Relationship Id="rId16" Type="http://schemas.openxmlformats.org/officeDocument/2006/relationships/oleObject" Target="../embeddings/oleObject5.bin"/><Relationship Id="rId1" Type="http://schemas.openxmlformats.org/officeDocument/2006/relationships/vmlDrawing" Target="../drawings/vmlDrawing3.vml"/><Relationship Id="rId6" Type="http://schemas.openxmlformats.org/officeDocument/2006/relationships/tags" Target="../tags/tag116.xml"/><Relationship Id="rId11" Type="http://schemas.openxmlformats.org/officeDocument/2006/relationships/slideLayout" Target="../slideLayouts/slideLayout1.xml"/><Relationship Id="rId5" Type="http://schemas.openxmlformats.org/officeDocument/2006/relationships/tags" Target="../tags/tag115.xml"/><Relationship Id="rId15" Type="http://schemas.openxmlformats.org/officeDocument/2006/relationships/image" Target="../media/image13.wmf"/><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8" Type="http://schemas.openxmlformats.org/officeDocument/2006/relationships/tags" Target="../tags/tag130.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2.wmf"/><Relationship Id="rId2" Type="http://schemas.openxmlformats.org/officeDocument/2006/relationships/tags" Target="../tags/tag124.xml"/><Relationship Id="rId1" Type="http://schemas.openxmlformats.org/officeDocument/2006/relationships/vmlDrawing" Target="../drawings/vmlDrawing4.vml"/><Relationship Id="rId6" Type="http://schemas.openxmlformats.org/officeDocument/2006/relationships/tags" Target="../tags/tag128.xml"/><Relationship Id="rId11" Type="http://schemas.openxmlformats.org/officeDocument/2006/relationships/oleObject" Target="../embeddings/oleObject6.bin"/><Relationship Id="rId5" Type="http://schemas.openxmlformats.org/officeDocument/2006/relationships/tags" Target="../tags/tag127.xml"/><Relationship Id="rId10" Type="http://schemas.openxmlformats.org/officeDocument/2006/relationships/notesSlide" Target="../notesSlides/notesSlide11.xml"/><Relationship Id="rId4" Type="http://schemas.openxmlformats.org/officeDocument/2006/relationships/tags" Target="../tags/tag126.xml"/><Relationship Id="rId9"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141.xml"/><Relationship Id="rId13" Type="http://schemas.openxmlformats.org/officeDocument/2006/relationships/tags" Target="../tags/tag146.xml"/><Relationship Id="rId18" Type="http://schemas.openxmlformats.org/officeDocument/2006/relationships/notesSlide" Target="../notesSlides/notesSlide12.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tags" Target="../tags/tag145.xml"/><Relationship Id="rId17" Type="http://schemas.openxmlformats.org/officeDocument/2006/relationships/slideLayout" Target="../slideLayouts/slideLayout1.xml"/><Relationship Id="rId2" Type="http://schemas.openxmlformats.org/officeDocument/2006/relationships/tags" Target="../tags/tag135.xml"/><Relationship Id="rId16" Type="http://schemas.openxmlformats.org/officeDocument/2006/relationships/tags" Target="../tags/tag149.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tags" Target="../tags/tag144.xml"/><Relationship Id="rId5" Type="http://schemas.openxmlformats.org/officeDocument/2006/relationships/tags" Target="../tags/tag138.xml"/><Relationship Id="rId15" Type="http://schemas.openxmlformats.org/officeDocument/2006/relationships/tags" Target="../tags/tag14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 Id="rId14" Type="http://schemas.openxmlformats.org/officeDocument/2006/relationships/tags" Target="../tags/tag147.xml"/></Relationships>
</file>

<file path=ppt/slides/_rels/slide14.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notesSlide" Target="../notesSlides/notesSlide13.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slideLayout" Target="../slideLayouts/slideLayout1.xml"/><Relationship Id="rId17" Type="http://schemas.openxmlformats.org/officeDocument/2006/relationships/image" Target="../media/image20.png"/><Relationship Id="rId2" Type="http://schemas.openxmlformats.org/officeDocument/2006/relationships/tags" Target="../tags/tag154.xml"/><Relationship Id="rId16" Type="http://schemas.openxmlformats.org/officeDocument/2006/relationships/image" Target="../media/image19.png"/><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18.png"/><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69.xml"/><Relationship Id="rId7" Type="http://schemas.openxmlformats.org/officeDocument/2006/relationships/notesSlide" Target="../notesSlides/notesSlide14.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Layout" Target="../slideLayouts/slideLayout1.xml"/><Relationship Id="rId5" Type="http://schemas.openxmlformats.org/officeDocument/2006/relationships/tags" Target="../tags/tag171.xml"/><Relationship Id="rId4" Type="http://schemas.openxmlformats.org/officeDocument/2006/relationships/tags" Target="../tags/tag170.xm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77.xml"/><Relationship Id="rId7" Type="http://schemas.openxmlformats.org/officeDocument/2006/relationships/notesSlide" Target="../notesSlides/notesSlide15.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Layout" Target="../slideLayouts/slideLayout1.xml"/><Relationship Id="rId5" Type="http://schemas.openxmlformats.org/officeDocument/2006/relationships/tags" Target="../tags/tag179.xml"/><Relationship Id="rId4" Type="http://schemas.openxmlformats.org/officeDocument/2006/relationships/tags" Target="../tags/tag178.xml"/></Relationships>
</file>

<file path=ppt/slides/_rels/slide17.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notesSlide" Target="../notesSlides/notesSlide16.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slideLayout" Target="../slideLayouts/slideLayout1.xml"/><Relationship Id="rId5" Type="http://schemas.openxmlformats.org/officeDocument/2006/relationships/tags" Target="../tags/tag187.xml"/><Relationship Id="rId4" Type="http://schemas.openxmlformats.org/officeDocument/2006/relationships/tags" Target="../tags/tag186.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9"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8" Type="http://schemas.openxmlformats.org/officeDocument/2006/relationships/tags" Target="../tags/tag208.xml"/><Relationship Id="rId3" Type="http://schemas.openxmlformats.org/officeDocument/2006/relationships/tags" Target="../tags/tag203.xml"/><Relationship Id="rId7" Type="http://schemas.openxmlformats.org/officeDocument/2006/relationships/tags" Target="../tags/tag207.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media/image23.png"/><Relationship Id="rId5" Type="http://schemas.openxmlformats.org/officeDocument/2006/relationships/tags" Target="../tags/tag205.xml"/><Relationship Id="rId10" Type="http://schemas.openxmlformats.org/officeDocument/2006/relationships/notesSlide" Target="../notesSlides/notesSlide18.xml"/><Relationship Id="rId4" Type="http://schemas.openxmlformats.org/officeDocument/2006/relationships/tags" Target="../tags/tag204.xml"/><Relationship Id="rId9"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image" Target="../media/image24.png"/><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notesSlide" Target="../notesSlides/notesSlide19.xml"/><Relationship Id="rId2" Type="http://schemas.openxmlformats.org/officeDocument/2006/relationships/tags" Target="../tags/tag213.xml"/><Relationship Id="rId16" Type="http://schemas.openxmlformats.org/officeDocument/2006/relationships/image" Target="../media/image27.png"/><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slideLayout" Target="../slideLayouts/slideLayout1.xml"/><Relationship Id="rId5" Type="http://schemas.openxmlformats.org/officeDocument/2006/relationships/tags" Target="../tags/tag216.xml"/><Relationship Id="rId15" Type="http://schemas.openxmlformats.org/officeDocument/2006/relationships/image" Target="../media/image26.png"/><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27.xml"/><Relationship Id="rId7" Type="http://schemas.openxmlformats.org/officeDocument/2006/relationships/tags" Target="../tags/tag23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9"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oleObject" Target="../embeddings/oleObject7.bin"/><Relationship Id="rId3" Type="http://schemas.openxmlformats.org/officeDocument/2006/relationships/tags" Target="../tags/tag236.xml"/><Relationship Id="rId7" Type="http://schemas.openxmlformats.org/officeDocument/2006/relationships/notesSlide" Target="../notesSlides/notesSlide21.xml"/><Relationship Id="rId12" Type="http://schemas.microsoft.com/office/2007/relationships/diagramDrawing" Target="../diagrams/drawing1.xml"/><Relationship Id="rId2" Type="http://schemas.openxmlformats.org/officeDocument/2006/relationships/tags" Target="../tags/tag235.xml"/><Relationship Id="rId1" Type="http://schemas.openxmlformats.org/officeDocument/2006/relationships/vmlDrawing" Target="../drawings/vmlDrawing5.vml"/><Relationship Id="rId6" Type="http://schemas.openxmlformats.org/officeDocument/2006/relationships/slideLayout" Target="../slideLayouts/slideLayout1.xml"/><Relationship Id="rId11" Type="http://schemas.openxmlformats.org/officeDocument/2006/relationships/diagramColors" Target="../diagrams/colors1.xml"/><Relationship Id="rId5" Type="http://schemas.openxmlformats.org/officeDocument/2006/relationships/tags" Target="../tags/tag238.xml"/><Relationship Id="rId10" Type="http://schemas.openxmlformats.org/officeDocument/2006/relationships/diagramQuickStyle" Target="../diagrams/quickStyle1.xml"/><Relationship Id="rId4" Type="http://schemas.openxmlformats.org/officeDocument/2006/relationships/tags" Target="../tags/tag237.xml"/><Relationship Id="rId9" Type="http://schemas.openxmlformats.org/officeDocument/2006/relationships/diagramLayout" Target="../diagrams/layout1.xml"/><Relationship Id="rId14" Type="http://schemas.openxmlformats.org/officeDocument/2006/relationships/image" Target="../media/image28.wmf"/></Relationships>
</file>

<file path=ppt/slides/_rels/slide23.xml.rels><?xml version="1.0" encoding="UTF-8" standalone="yes"?>
<Relationships xmlns="http://schemas.openxmlformats.org/package/2006/relationships"><Relationship Id="rId3" Type="http://schemas.openxmlformats.org/officeDocument/2006/relationships/tags" Target="../tags/tag244.xml"/><Relationship Id="rId7" Type="http://schemas.openxmlformats.org/officeDocument/2006/relationships/image" Target="../media/image29.jpeg"/><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245.xml"/></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251.xml"/><Relationship Id="rId7" Type="http://schemas.openxmlformats.org/officeDocument/2006/relationships/notesSlide" Target="../notesSlides/notesSlide23.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slideLayout" Target="../slideLayouts/slideLayout1.xml"/><Relationship Id="rId5" Type="http://schemas.openxmlformats.org/officeDocument/2006/relationships/tags" Target="../tags/tag253.xml"/><Relationship Id="rId4" Type="http://schemas.openxmlformats.org/officeDocument/2006/relationships/tags" Target="../tags/tag252.xml"/><Relationship Id="rId9" Type="http://schemas.openxmlformats.org/officeDocument/2006/relationships/image" Target="../media/image31.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6.png"/><Relationship Id="rId2" Type="http://schemas.openxmlformats.org/officeDocument/2006/relationships/tags" Target="../tags/tag3.xml"/><Relationship Id="rId16" Type="http://schemas.openxmlformats.org/officeDocument/2006/relationships/image" Target="../media/image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4.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9.xml"/><Relationship Id="rId7"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5.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tags" Target="../tags/tag49.xml"/><Relationship Id="rId26" Type="http://schemas.openxmlformats.org/officeDocument/2006/relationships/image" Target="../media/image10.png"/><Relationship Id="rId3" Type="http://schemas.openxmlformats.org/officeDocument/2006/relationships/tags" Target="../tags/tag34.xml"/><Relationship Id="rId21" Type="http://schemas.openxmlformats.org/officeDocument/2006/relationships/slideLayout" Target="../slideLayouts/slideLayout1.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5" Type="http://schemas.openxmlformats.org/officeDocument/2006/relationships/image" Target="../media/image9.png"/><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tags" Target="../tags/tag51.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24" Type="http://schemas.openxmlformats.org/officeDocument/2006/relationships/image" Target="../media/image8.png"/><Relationship Id="rId5" Type="http://schemas.openxmlformats.org/officeDocument/2006/relationships/tags" Target="../tags/tag36.xml"/><Relationship Id="rId15" Type="http://schemas.openxmlformats.org/officeDocument/2006/relationships/tags" Target="../tags/tag46.xml"/><Relationship Id="rId23" Type="http://schemas.openxmlformats.org/officeDocument/2006/relationships/image" Target="../media/image7.png"/><Relationship Id="rId10" Type="http://schemas.openxmlformats.org/officeDocument/2006/relationships/tags" Target="../tags/tag41.xml"/><Relationship Id="rId19" Type="http://schemas.openxmlformats.org/officeDocument/2006/relationships/tags" Target="../tags/tag50.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 Id="rId2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6" Type="http://schemas.openxmlformats.org/officeDocument/2006/relationships/image" Target="../media/image11.png"/><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6.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78.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notesSlide" Target="../notesSlides/notesSlide7.xml"/><Relationship Id="rId5" Type="http://schemas.openxmlformats.org/officeDocument/2006/relationships/tags" Target="../tags/tag75.xml"/><Relationship Id="rId10" Type="http://schemas.openxmlformats.org/officeDocument/2006/relationships/slideLayout" Target="../slideLayouts/slideLayout1.xml"/><Relationship Id="rId4" Type="http://schemas.openxmlformats.org/officeDocument/2006/relationships/tags" Target="../tags/tag74.xml"/><Relationship Id="rId9" Type="http://schemas.openxmlformats.org/officeDocument/2006/relationships/tags" Target="../tags/tag79.xml"/></Relationships>
</file>

<file path=ppt/slides/_rels/slide9.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tags" Target="../tags/tag94.xml"/><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tags" Target="../tags/tag93.xml"/><Relationship Id="rId17" Type="http://schemas.openxmlformats.org/officeDocument/2006/relationships/image" Target="../media/image12.wmf"/><Relationship Id="rId2" Type="http://schemas.openxmlformats.org/officeDocument/2006/relationships/tags" Target="../tags/tag83.xml"/><Relationship Id="rId16" Type="http://schemas.openxmlformats.org/officeDocument/2006/relationships/oleObject" Target="../embeddings/oleObject1.bin"/><Relationship Id="rId1" Type="http://schemas.openxmlformats.org/officeDocument/2006/relationships/vmlDrawing" Target="../drawings/vmlDrawing1.vml"/><Relationship Id="rId6" Type="http://schemas.openxmlformats.org/officeDocument/2006/relationships/tags" Target="../tags/tag87.xml"/><Relationship Id="rId11" Type="http://schemas.openxmlformats.org/officeDocument/2006/relationships/tags" Target="../tags/tag92.xml"/><Relationship Id="rId5" Type="http://schemas.openxmlformats.org/officeDocument/2006/relationships/tags" Target="../tags/tag86.xml"/><Relationship Id="rId15" Type="http://schemas.openxmlformats.org/officeDocument/2006/relationships/notesSlide" Target="../notesSlides/notesSlide8.xml"/><Relationship Id="rId10" Type="http://schemas.openxmlformats.org/officeDocument/2006/relationships/tags" Target="../tags/tag91.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八年级下册</a:t>
            </a:r>
            <a:r>
              <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06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二、压强</a:t>
            </a:r>
            <a:endParaRPr lang="en-US" altLang="zh-CN" sz="2400" b="1">
              <a:latin typeface="微软雅黑" panose="020B0503020204020204" charset="-122"/>
              <a:ea typeface="微软雅黑" panose="020B0503020204020204" charset="-122"/>
            </a:endParaRPr>
          </a:p>
        </p:txBody>
      </p:sp>
      <p:sp>
        <p:nvSpPr>
          <p:cNvPr id="3" name="AutoShape 12"/>
          <p:cNvSpPr>
            <a:spLocks noChangeArrowheads="1"/>
          </p:cNvSpPr>
          <p:nvPr>
            <p:custDataLst>
              <p:tags r:id="rId5"/>
            </p:custDataLst>
          </p:nvPr>
        </p:nvSpPr>
        <p:spPr bwMode="auto">
          <a:xfrm>
            <a:off x="2488981" y="1084616"/>
            <a:ext cx="1930063" cy="52064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2" name="文本框 1"/>
          <p:cNvSpPr txBox="1"/>
          <p:nvPr>
            <p:custDataLst>
              <p:tags r:id="rId6"/>
            </p:custDataLst>
          </p:nvPr>
        </p:nvSpPr>
        <p:spPr>
          <a:xfrm>
            <a:off x="273473" y="1983611"/>
            <a:ext cx="11781387"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1.将重力为2N、底面积为</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4×10</a:t>
            </a:r>
            <a:r>
              <a:rPr kumimoji="0" lang="en-US" altLang="zh-CN" sz="2400" b="0" i="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m</a:t>
            </a:r>
            <a:r>
              <a:rPr kumimoji="0" lang="en-US" altLang="zh-CN" sz="2400" b="0" i="0" u="none" strike="noStrike" cap="none" spc="0" normalizeH="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的物理书平放在水平课桌中央，课桌面积为</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0.</a:t>
            </a:r>
            <a:r>
              <a:rPr lang="en-US" altLang="zh-CN" sz="24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2m</a:t>
            </a:r>
            <a:r>
              <a:rPr lang="en-US" altLang="zh-CN" sz="240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，则书对课桌的压强为（ ）。   </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A. 5Pa	    B. 10Pa	 C. 50Pa	D. 5000Pa</a:t>
            </a:r>
          </a:p>
        </p:txBody>
      </p:sp>
      <p:sp>
        <p:nvSpPr>
          <p:cNvPr id="4" name="文本框 3"/>
          <p:cNvSpPr txBox="1"/>
          <p:nvPr>
            <p:custDataLst>
              <p:tags r:id="rId7"/>
            </p:custDataLst>
          </p:nvPr>
        </p:nvSpPr>
        <p:spPr>
          <a:xfrm>
            <a:off x="273473" y="4053888"/>
            <a:ext cx="809076" cy="468900"/>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rPr>
              <a:t>解：</a:t>
            </a:r>
          </a:p>
        </p:txBody>
      </p:sp>
      <p:sp>
        <p:nvSpPr>
          <p:cNvPr id="10" name="文本框 9"/>
          <p:cNvSpPr txBox="1"/>
          <p:nvPr>
            <p:custDataLst>
              <p:tags r:id="rId8"/>
            </p:custDataLst>
          </p:nvPr>
        </p:nvSpPr>
        <p:spPr>
          <a:xfrm>
            <a:off x="1218656" y="4053888"/>
            <a:ext cx="1837435" cy="468900"/>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rPr>
              <a:t>由压强公式：</a:t>
            </a:r>
          </a:p>
        </p:txBody>
      </p:sp>
      <p:graphicFrame>
        <p:nvGraphicFramePr>
          <p:cNvPr id="11" name="对象 10">
            <a:hlinkClick r:id="" action="ppaction://ole?verb=0"/>
          </p:cNvPr>
          <p:cNvGraphicFramePr>
            <a:graphicFrameLocks noChangeAspect="1"/>
          </p:cNvGraphicFramePr>
          <p:nvPr>
            <p:custDataLst>
              <p:tags r:id="rId9"/>
            </p:custDataLst>
          </p:nvPr>
        </p:nvGraphicFramePr>
        <p:xfrm>
          <a:off x="3184636" y="3929709"/>
          <a:ext cx="950854" cy="910637"/>
        </p:xfrm>
        <a:graphic>
          <a:graphicData uri="http://schemas.openxmlformats.org/presentationml/2006/ole">
            <mc:AlternateContent xmlns:mc="http://schemas.openxmlformats.org/markup-compatibility/2006">
              <mc:Choice xmlns:v="urn:schemas-microsoft-com:vml" Requires="v">
                <p:oleObj spid="_x0000_s2050" r:id="rId15" imgW="381000" imgH="355600" progId="Equation.KSEE3">
                  <p:embed/>
                </p:oleObj>
              </mc:Choice>
              <mc:Fallback>
                <p:oleObj r:id="rId15" imgW="381000" imgH="355600" progId="Equation.KSEE3">
                  <p:embed/>
                  <p:pic>
                    <p:nvPicPr>
                      <p:cNvPr id="0" name=""/>
                      <p:cNvPicPr/>
                      <p:nvPr/>
                    </p:nvPicPr>
                    <p:blipFill>
                      <a:blip r:embed="rId16"/>
                      <a:stretch>
                        <a:fillRect/>
                      </a:stretch>
                    </p:blipFill>
                    <p:spPr>
                      <a:xfrm>
                        <a:off x="3184636" y="3929709"/>
                        <a:ext cx="950854" cy="910637"/>
                      </a:xfrm>
                      <a:prstGeom prst="rect">
                        <a:avLst/>
                      </a:prstGeom>
                    </p:spPr>
                  </p:pic>
                </p:oleObj>
              </mc:Fallback>
            </mc:AlternateContent>
          </a:graphicData>
        </a:graphic>
      </p:graphicFrame>
      <p:sp>
        <p:nvSpPr>
          <p:cNvPr id="13" name="文本框 12"/>
          <p:cNvSpPr txBox="1"/>
          <p:nvPr>
            <p:custDataLst>
              <p:tags r:id="rId10"/>
            </p:custDataLst>
          </p:nvPr>
        </p:nvSpPr>
        <p:spPr>
          <a:xfrm>
            <a:off x="4265925" y="4150255"/>
            <a:ext cx="809076" cy="468900"/>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rPr>
              <a:t>得：</a:t>
            </a:r>
          </a:p>
        </p:txBody>
      </p:sp>
      <p:graphicFrame>
        <p:nvGraphicFramePr>
          <p:cNvPr id="15" name="对象 14">
            <a:hlinkClick r:id="" action="ppaction://ole?verb=0"/>
          </p:cNvPr>
          <p:cNvGraphicFramePr>
            <a:graphicFrameLocks noChangeAspect="1"/>
          </p:cNvGraphicFramePr>
          <p:nvPr>
            <p:custDataLst>
              <p:tags r:id="rId11"/>
            </p:custDataLst>
          </p:nvPr>
        </p:nvGraphicFramePr>
        <p:xfrm>
          <a:off x="1281668" y="4840346"/>
          <a:ext cx="3676761" cy="910637"/>
        </p:xfrm>
        <a:graphic>
          <a:graphicData uri="http://schemas.openxmlformats.org/presentationml/2006/ole">
            <mc:AlternateContent xmlns:mc="http://schemas.openxmlformats.org/markup-compatibility/2006">
              <mc:Choice xmlns:v="urn:schemas-microsoft-com:vml" Requires="v">
                <p:oleObj spid="_x0000_s2051" r:id="rId17" imgW="1473200" imgH="355600" progId="Equation.KSEE3">
                  <p:embed/>
                </p:oleObj>
              </mc:Choice>
              <mc:Fallback>
                <p:oleObj r:id="rId17" imgW="1473200" imgH="355600" progId="Equation.KSEE3">
                  <p:embed/>
                  <p:pic>
                    <p:nvPicPr>
                      <p:cNvPr id="0" name=""/>
                      <p:cNvPicPr/>
                      <p:nvPr/>
                    </p:nvPicPr>
                    <p:blipFill>
                      <a:blip r:embed="rId18"/>
                      <a:stretch>
                        <a:fillRect/>
                      </a:stretch>
                    </p:blipFill>
                    <p:spPr>
                      <a:xfrm>
                        <a:off x="1281668" y="4840346"/>
                        <a:ext cx="3676761" cy="910637"/>
                      </a:xfrm>
                      <a:prstGeom prst="rect">
                        <a:avLst/>
                      </a:prstGeom>
                    </p:spPr>
                  </p:pic>
                </p:oleObj>
              </mc:Fallback>
            </mc:AlternateContent>
          </a:graphicData>
        </a:graphic>
      </p:graphicFrame>
      <p:sp>
        <p:nvSpPr>
          <p:cNvPr id="17" name="文本框 16"/>
          <p:cNvSpPr txBox="1"/>
          <p:nvPr>
            <p:custDataLst>
              <p:tags r:id="rId12"/>
            </p:custDataLst>
          </p:nvPr>
        </p:nvSpPr>
        <p:spPr>
          <a:xfrm>
            <a:off x="1281668" y="5954066"/>
            <a:ext cx="1207313" cy="468900"/>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rPr>
              <a:t>故选</a:t>
            </a:r>
            <a:r>
              <a:rPr lang="en-US" altLang="zh-CN" sz="2400">
                <a:solidFill>
                  <a:srgbClr val="FF0000"/>
                </a:solidFill>
                <a:latin typeface="微软雅黑" panose="020B0503020204020204" charset="-122"/>
                <a:ea typeface="微软雅黑" panose="020B0503020204020204" charset="-122"/>
              </a:rPr>
              <a:t>C</a:t>
            </a:r>
            <a:r>
              <a:rPr lang="zh-CN" altLang="en-US" sz="2400">
                <a:solidFill>
                  <a:srgbClr val="FF0000"/>
                </a:solidFill>
                <a:latin typeface="微软雅黑" panose="020B0503020204020204" charset="-122"/>
                <a:ea typeface="微软雅黑" panose="020B0503020204020204" charset="-122"/>
              </a:rPr>
              <a:t>。</a:t>
            </a:r>
          </a:p>
        </p:txBody>
      </p:sp>
    </p:spTree>
    <p:extLst>
      <p:ext uri="{BB962C8B-B14F-4D97-AF65-F5344CB8AC3E}">
        <p14:creationId xmlns:p14="http://schemas.microsoft.com/office/powerpoint/2010/main" val="12800233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2"/>
                                        </p:tgtEl>
                                        <p:attrNameLst>
                                          <p:attrName>style.visibility</p:attrName>
                                        </p:attrNameLst>
                                      </p:cBhvr>
                                      <p:to>
                                        <p:strVal val="visible"/>
                                      </p:to>
                                    </p:set>
                                    <p:animEffect transition="in" filter="checkerboard(across)">
                                      <p:cBhvr>
                                        <p:cTn id="18" dur="1000"/>
                                        <p:tgtEl>
                                          <p:spTgt spid="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checkerboard(across)">
                                      <p:cBhvr>
                                        <p:cTn id="23" dur="1000"/>
                                        <p:tgtEl>
                                          <p:spTgt spid="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0"/>
                                        </p:tgtEl>
                                        <p:attrNameLst>
                                          <p:attrName>style.visibility</p:attrName>
                                        </p:attrNameLst>
                                      </p:cBhvr>
                                      <p:to>
                                        <p:strVal val="visible"/>
                                      </p:to>
                                    </p:set>
                                    <p:animEffect transition="in" filter="checkerboard(across)">
                                      <p:cBhvr>
                                        <p:cTn id="28" dur="1000"/>
                                        <p:tgtEl>
                                          <p:spTgt spid="1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11"/>
                                        </p:tgtEl>
                                        <p:attrNameLst>
                                          <p:attrName>style.visibility</p:attrName>
                                        </p:attrNameLst>
                                      </p:cBhvr>
                                      <p:to>
                                        <p:strVal val="visible"/>
                                      </p:to>
                                    </p:set>
                                    <p:animEffect transition="in" filter="checkerboard(across)">
                                      <p:cBhvr>
                                        <p:cTn id="33" dur="1000"/>
                                        <p:tgtEl>
                                          <p:spTgt spid="11"/>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3"/>
                                        </p:tgtEl>
                                        <p:attrNameLst>
                                          <p:attrName>style.visibility</p:attrName>
                                        </p:attrNameLst>
                                      </p:cBhvr>
                                      <p:to>
                                        <p:strVal val="visible"/>
                                      </p:to>
                                    </p:set>
                                    <p:animEffect transition="in" filter="checkerboard(across)">
                                      <p:cBhvr>
                                        <p:cTn id="38" dur="10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15"/>
                                        </p:tgtEl>
                                        <p:attrNameLst>
                                          <p:attrName>style.visibility</p:attrName>
                                        </p:attrNameLst>
                                      </p:cBhvr>
                                      <p:to>
                                        <p:strVal val="visible"/>
                                      </p:to>
                                    </p:set>
                                    <p:animEffect transition="in" filter="checkerboard(across)">
                                      <p:cBhvr>
                                        <p:cTn id="43" dur="10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17"/>
                                        </p:tgtEl>
                                        <p:attrNameLst>
                                          <p:attrName>style.visibility</p:attrName>
                                        </p:attrNameLst>
                                      </p:cBhvr>
                                      <p:to>
                                        <p:strVal val="visible"/>
                                      </p:to>
                                    </p:set>
                                    <p:animEffect transition="in" filter="checkerboard(across)">
                                      <p:cBhvr>
                                        <p:cTn id="4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2" grpId="0"/>
      <p:bldP spid="4" grpId="0"/>
      <p:bldP spid="10" grpId="0"/>
      <p:bldP spid="13"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06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二、压强</a:t>
            </a:r>
            <a:endParaRPr lang="en-US" altLang="zh-CN" sz="2400" b="1">
              <a:latin typeface="微软雅黑" panose="020B0503020204020204" charset="-122"/>
              <a:ea typeface="微软雅黑" panose="020B0503020204020204" charset="-122"/>
            </a:endParaRPr>
          </a:p>
        </p:txBody>
      </p:sp>
      <p:sp>
        <p:nvSpPr>
          <p:cNvPr id="3" name="AutoShape 12"/>
          <p:cNvSpPr>
            <a:spLocks noChangeArrowheads="1"/>
          </p:cNvSpPr>
          <p:nvPr>
            <p:custDataLst>
              <p:tags r:id="rId5"/>
            </p:custDataLst>
          </p:nvPr>
        </p:nvSpPr>
        <p:spPr bwMode="auto">
          <a:xfrm>
            <a:off x="2488981" y="1084616"/>
            <a:ext cx="1930063" cy="52064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7" name="文本框 6"/>
          <p:cNvSpPr txBox="1"/>
          <p:nvPr>
            <p:custDataLst>
              <p:tags r:id="rId6"/>
            </p:custDataLst>
          </p:nvPr>
        </p:nvSpPr>
        <p:spPr>
          <a:xfrm>
            <a:off x="273473" y="1850379"/>
            <a:ext cx="11429149"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a:t>
            </a: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如图，物体与墙的接触面积为</a:t>
            </a:r>
            <a:r>
              <a:rPr lang="en-US" altLang="zh-CN" sz="24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0.2m</a:t>
            </a:r>
            <a:r>
              <a:rPr lang="en-US" altLang="zh-CN" sz="240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，某人用200N的力将重为</a:t>
            </a:r>
          </a:p>
          <a:p>
            <a:pPr marL="0" marR="0" indent="0" algn="l" defTabSz="914400" rtl="0" eaLnBrk="1" fontAlgn="auto" latinLnBrk="1" hangingPunct="0">
              <a:lnSpc>
                <a:spcPct val="150000"/>
              </a:lnSpc>
              <a:spcBef>
                <a:spcPct val="0"/>
              </a:spcBef>
              <a:spcAft>
                <a:spcPct val="0"/>
              </a:spcAft>
              <a:buClrTx/>
              <a:buSzTx/>
              <a:buFontTx/>
              <a:buNone/>
            </a:pP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300N的物体压在墙上处于静止状态，则物体对墙的压力为</a:t>
            </a:r>
            <a:r>
              <a:rPr kumimoji="0" sz="2400" b="0" i="0" u="sng"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       </a:t>
            </a: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N，</a:t>
            </a:r>
          </a:p>
          <a:p>
            <a:pPr marL="0" marR="0" indent="0" algn="l" defTabSz="914400" rtl="0" eaLnBrk="1" fontAlgn="auto" latinLnBrk="1" hangingPunct="0">
              <a:lnSpc>
                <a:spcPct val="150000"/>
              </a:lnSpc>
              <a:spcBef>
                <a:spcPct val="0"/>
              </a:spcBef>
              <a:spcAft>
                <a:spcPct val="0"/>
              </a:spcAft>
              <a:buClrTx/>
              <a:buSzTx/>
              <a:buFontTx/>
              <a:buNone/>
            </a:pP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物体对墙的压强为_____</a:t>
            </a:r>
            <a:r>
              <a:rPr kumimoji="0" lang="en-US"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Pa</a:t>
            </a:r>
            <a:r>
              <a:rPr kumimoji="0" lang="zh-CN" altLang="en-US"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a:t>
            </a: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物体受到墙对它的摩擦力为____ </a:t>
            </a:r>
            <a:r>
              <a:rPr kumimoji="0" lang="en-US"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N</a:t>
            </a:r>
            <a:r>
              <a:rPr kumimoji="0" sz="2400" b="0" i="0" u="none" strike="noStrike" cap="none" spc="0" normalizeH="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a:t>
            </a:r>
          </a:p>
        </p:txBody>
      </p:sp>
      <p:pic>
        <p:nvPicPr>
          <p:cNvPr id="14" name="图片 38"/>
          <p:cNvPicPr>
            <a:picLocks noChangeAspect="1"/>
          </p:cNvPicPr>
          <p:nvPr>
            <p:custDataLst>
              <p:tags r:id="rId7"/>
            </p:custDataLst>
          </p:nvPr>
        </p:nvPicPr>
        <p:blipFill>
          <a:blip r:embed="rId13"/>
          <a:stretch>
            <a:fillRect/>
          </a:stretch>
        </p:blipFill>
        <p:spPr>
          <a:xfrm>
            <a:off x="10088250" y="1940278"/>
            <a:ext cx="1496539" cy="1873662"/>
          </a:xfrm>
          <a:prstGeom prst="rect">
            <a:avLst/>
          </a:prstGeom>
          <a:noFill/>
          <a:ln>
            <a:noFill/>
          </a:ln>
        </p:spPr>
      </p:pic>
      <p:sp>
        <p:nvSpPr>
          <p:cNvPr id="19" name="文本框 18"/>
          <p:cNvSpPr txBox="1"/>
          <p:nvPr>
            <p:custDataLst>
              <p:tags r:id="rId8"/>
            </p:custDataLst>
          </p:nvPr>
        </p:nvSpPr>
        <p:spPr>
          <a:xfrm>
            <a:off x="273474" y="3634787"/>
            <a:ext cx="11800290" cy="2914297"/>
          </a:xfrm>
          <a:prstGeom prst="rect">
            <a:avLst/>
          </a:prstGeom>
          <a:noFill/>
        </p:spPr>
        <p:txBody>
          <a:bodyPr wrap="square" rtlCol="0">
            <a:spAutoFit/>
          </a:bodyPr>
          <a:lstStyle/>
          <a:p>
            <a:pPr fontAlgn="auto">
              <a:lnSpc>
                <a:spcPct val="150000"/>
              </a:lnSpc>
            </a:pPr>
            <a:r>
              <a:rPr lang="zh-CN" altLang="en-US" sz="2400">
                <a:solidFill>
                  <a:srgbClr val="FF0000"/>
                </a:solidFill>
                <a:latin typeface="微软雅黑" panose="020B0503020204020204" charset="-122"/>
                <a:ea typeface="微软雅黑" panose="020B0503020204020204" charset="-122"/>
              </a:rPr>
              <a:t>解：人用</a:t>
            </a:r>
            <a:r>
              <a:rPr lang="en-US" altLang="zh-CN" sz="2400">
                <a:solidFill>
                  <a:srgbClr val="FF0000"/>
                </a:solidFill>
                <a:latin typeface="微软雅黑" panose="020B0503020204020204" charset="-122"/>
                <a:ea typeface="微软雅黑" panose="020B0503020204020204" charset="-122"/>
              </a:rPr>
              <a:t>200N</a:t>
            </a:r>
            <a:r>
              <a:rPr lang="zh-CN" altLang="en-US" sz="2400">
                <a:solidFill>
                  <a:srgbClr val="FF0000"/>
                </a:solidFill>
                <a:latin typeface="微软雅黑" panose="020B0503020204020204" charset="-122"/>
                <a:ea typeface="微软雅黑" panose="020B0503020204020204" charset="-122"/>
              </a:rPr>
              <a:t>的力压物体，物体对墙的压力等于人对物体的压力，故物体对墙的压力为</a:t>
            </a:r>
            <a:r>
              <a:rPr lang="en-US" altLang="zh-CN" sz="2400">
                <a:solidFill>
                  <a:srgbClr val="FF0000"/>
                </a:solidFill>
                <a:latin typeface="微软雅黑" panose="020B0503020204020204" charset="-122"/>
                <a:ea typeface="微软雅黑" panose="020B0503020204020204" charset="-122"/>
              </a:rPr>
              <a:t>200N</a:t>
            </a:r>
            <a:r>
              <a:rPr lang="zh-CN" altLang="en-US" sz="2400">
                <a:solidFill>
                  <a:srgbClr val="FF0000"/>
                </a:solidFill>
                <a:latin typeface="微软雅黑" panose="020B0503020204020204" charset="-122"/>
                <a:ea typeface="微软雅黑" panose="020B0503020204020204" charset="-122"/>
              </a:rPr>
              <a:t>；</a:t>
            </a:r>
          </a:p>
          <a:p>
            <a:pPr fontAlgn="auto">
              <a:lnSpc>
                <a:spcPct val="150000"/>
              </a:lnSpc>
            </a:pPr>
            <a:r>
              <a:rPr lang="zh-CN" altLang="en-US" sz="2400">
                <a:solidFill>
                  <a:srgbClr val="FF0000"/>
                </a:solidFill>
                <a:latin typeface="微软雅黑" panose="020B0503020204020204" charset="-122"/>
                <a:ea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rPr>
              <a:t>）由压强公式：             ，得物体对墙的压强为：</a:t>
            </a:r>
          </a:p>
          <a:p>
            <a:pPr fontAlgn="auto">
              <a:lnSpc>
                <a:spcPct val="150000"/>
              </a:lnSpc>
            </a:pPr>
            <a:r>
              <a:rPr lang="zh-CN" altLang="en-US" sz="2400">
                <a:solidFill>
                  <a:srgbClr val="FF0000"/>
                </a:solidFill>
                <a:latin typeface="微软雅黑" panose="020B0503020204020204" charset="-122"/>
                <a:ea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rPr>
              <a:t>3</a:t>
            </a:r>
            <a:r>
              <a:rPr lang="zh-CN" altLang="en-US" sz="2400">
                <a:solidFill>
                  <a:srgbClr val="FF0000"/>
                </a:solidFill>
                <a:latin typeface="微软雅黑" panose="020B0503020204020204" charset="-122"/>
                <a:ea typeface="微软雅黑" panose="020B0503020204020204" charset="-122"/>
              </a:rPr>
              <a:t>）物体处于静止状态，物体受到的重力与墙对物体的摩擦力是一对平衡力，故摩擦力为</a:t>
            </a:r>
            <a:r>
              <a:rPr lang="en-US" altLang="zh-CN" sz="2400">
                <a:solidFill>
                  <a:srgbClr val="FF0000"/>
                </a:solidFill>
                <a:latin typeface="微软雅黑" panose="020B0503020204020204" charset="-122"/>
                <a:ea typeface="微软雅黑" panose="020B0503020204020204" charset="-122"/>
              </a:rPr>
              <a:t>300N</a:t>
            </a:r>
            <a:r>
              <a:rPr lang="zh-CN" altLang="en-US" sz="2400">
                <a:solidFill>
                  <a:srgbClr val="FF0000"/>
                </a:solidFill>
                <a:latin typeface="微软雅黑" panose="020B0503020204020204" charset="-122"/>
                <a:ea typeface="微软雅黑" panose="020B0503020204020204" charset="-122"/>
              </a:rPr>
              <a:t>。</a:t>
            </a:r>
          </a:p>
        </p:txBody>
      </p:sp>
      <p:graphicFrame>
        <p:nvGraphicFramePr>
          <p:cNvPr id="20" name="对象 19">
            <a:hlinkClick r:id="" action="ppaction://ole?verb=0"/>
          </p:cNvPr>
          <p:cNvGraphicFramePr>
            <a:graphicFrameLocks noChangeAspect="1"/>
          </p:cNvGraphicFramePr>
          <p:nvPr>
            <p:custDataLst>
              <p:tags r:id="rId9"/>
            </p:custDataLst>
          </p:nvPr>
        </p:nvGraphicFramePr>
        <p:xfrm>
          <a:off x="3081926" y="4668955"/>
          <a:ext cx="950854" cy="910637"/>
        </p:xfrm>
        <a:graphic>
          <a:graphicData uri="http://schemas.openxmlformats.org/presentationml/2006/ole">
            <mc:AlternateContent xmlns:mc="http://schemas.openxmlformats.org/markup-compatibility/2006">
              <mc:Choice xmlns:v="urn:schemas-microsoft-com:vml" Requires="v">
                <p:oleObj spid="_x0000_s3074" r:id="rId14" imgW="381000" imgH="355600" progId="Equation.KSEE3">
                  <p:embed/>
                </p:oleObj>
              </mc:Choice>
              <mc:Fallback>
                <p:oleObj r:id="rId14" imgW="381000" imgH="355600" progId="Equation.KSEE3">
                  <p:embed/>
                  <p:pic>
                    <p:nvPicPr>
                      <p:cNvPr id="0" name=""/>
                      <p:cNvPicPr/>
                      <p:nvPr/>
                    </p:nvPicPr>
                    <p:blipFill>
                      <a:blip r:embed="rId15"/>
                      <a:stretch>
                        <a:fillRect/>
                      </a:stretch>
                    </p:blipFill>
                    <p:spPr>
                      <a:xfrm>
                        <a:off x="3081926" y="4668955"/>
                        <a:ext cx="950854" cy="910637"/>
                      </a:xfrm>
                      <a:prstGeom prst="rect">
                        <a:avLst/>
                      </a:prstGeom>
                    </p:spPr>
                  </p:pic>
                </p:oleObj>
              </mc:Fallback>
            </mc:AlternateContent>
          </a:graphicData>
        </a:graphic>
      </p:graphicFrame>
      <p:graphicFrame>
        <p:nvGraphicFramePr>
          <p:cNvPr id="22" name="对象 21">
            <a:hlinkClick r:id="" action="ppaction://ole?verb=0"/>
          </p:cNvPr>
          <p:cNvGraphicFramePr>
            <a:graphicFrameLocks noChangeAspect="1"/>
          </p:cNvGraphicFramePr>
          <p:nvPr>
            <p:custDataLst>
              <p:tags r:id="rId10"/>
            </p:custDataLst>
          </p:nvPr>
        </p:nvGraphicFramePr>
        <p:xfrm>
          <a:off x="7640857" y="4668955"/>
          <a:ext cx="3423452" cy="910637"/>
        </p:xfrm>
        <a:graphic>
          <a:graphicData uri="http://schemas.openxmlformats.org/presentationml/2006/ole">
            <mc:AlternateContent xmlns:mc="http://schemas.openxmlformats.org/markup-compatibility/2006">
              <mc:Choice xmlns:v="urn:schemas-microsoft-com:vml" Requires="v">
                <p:oleObj spid="_x0000_s3075" r:id="rId16" imgW="1371600" imgH="355600" progId="Equation.KSEE3">
                  <p:embed/>
                </p:oleObj>
              </mc:Choice>
              <mc:Fallback>
                <p:oleObj r:id="rId16" imgW="1371600" imgH="355600" progId="Equation.KSEE3">
                  <p:embed/>
                  <p:pic>
                    <p:nvPicPr>
                      <p:cNvPr id="0" name=""/>
                      <p:cNvPicPr/>
                      <p:nvPr/>
                    </p:nvPicPr>
                    <p:blipFill>
                      <a:blip r:embed="rId17"/>
                      <a:stretch>
                        <a:fillRect/>
                      </a:stretch>
                    </p:blipFill>
                    <p:spPr>
                      <a:xfrm>
                        <a:off x="7640857" y="4668955"/>
                        <a:ext cx="3423452" cy="910637"/>
                      </a:xfrm>
                      <a:prstGeom prst="rect">
                        <a:avLst/>
                      </a:prstGeom>
                    </p:spPr>
                  </p:pic>
                </p:oleObj>
              </mc:Fallback>
            </mc:AlternateContent>
          </a:graphicData>
        </a:graphic>
      </p:graphicFrame>
    </p:spTree>
    <p:extLst>
      <p:ext uri="{BB962C8B-B14F-4D97-AF65-F5344CB8AC3E}">
        <p14:creationId xmlns:p14="http://schemas.microsoft.com/office/powerpoint/2010/main" val="3098685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7"/>
                                        </p:tgtEl>
                                        <p:attrNameLst>
                                          <p:attrName>style.visibility</p:attrName>
                                        </p:attrNameLst>
                                      </p:cBhvr>
                                      <p:to>
                                        <p:strVal val="visible"/>
                                      </p:to>
                                    </p:set>
                                    <p:animEffect transition="in" filter="checkerboard(across)">
                                      <p:cBhvr>
                                        <p:cTn id="18" dur="1000"/>
                                        <p:tgtEl>
                                          <p:spTgt spid="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4"/>
                                        </p:tgtEl>
                                        <p:attrNameLst>
                                          <p:attrName>style.visibility</p:attrName>
                                        </p:attrNameLst>
                                      </p:cBhvr>
                                      <p:to>
                                        <p:strVal val="visible"/>
                                      </p:to>
                                    </p:set>
                                    <p:animEffect transition="in" filter="checkerboard(across)">
                                      <p:cBhvr>
                                        <p:cTn id="23" dur="1000"/>
                                        <p:tgtEl>
                                          <p:spTgt spid="1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19">
                                            <p:txEl>
                                              <p:pRg st="0" end="0"/>
                                            </p:txEl>
                                          </p:spTgt>
                                        </p:tgtEl>
                                        <p:attrNameLst>
                                          <p:attrName>style.visibility</p:attrName>
                                        </p:attrNameLst>
                                      </p:cBhvr>
                                      <p:to>
                                        <p:strVal val="visible"/>
                                      </p:to>
                                    </p:set>
                                    <p:animEffect transition="in" filter="checkerboard(across)">
                                      <p:cBhvr>
                                        <p:cTn id="28" dur="1000"/>
                                        <p:tgtEl>
                                          <p:spTgt spid="19">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19">
                                            <p:txEl>
                                              <p:pRg st="1" end="1"/>
                                            </p:txEl>
                                          </p:spTgt>
                                        </p:tgtEl>
                                        <p:attrNameLst>
                                          <p:attrName>style.visibility</p:attrName>
                                        </p:attrNameLst>
                                      </p:cBhvr>
                                      <p:to>
                                        <p:strVal val="visible"/>
                                      </p:to>
                                    </p:set>
                                    <p:animEffect transition="in" filter="checkerboard(across)">
                                      <p:cBhvr>
                                        <p:cTn id="33" dur="1000"/>
                                        <p:tgtEl>
                                          <p:spTgt spid="19">
                                            <p:txEl>
                                              <p:pRg st="1" end="1"/>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20"/>
                                        </p:tgtEl>
                                        <p:attrNameLst>
                                          <p:attrName>style.visibility</p:attrName>
                                        </p:attrNameLst>
                                      </p:cBhvr>
                                      <p:to>
                                        <p:strVal val="visible"/>
                                      </p:to>
                                    </p:set>
                                    <p:animEffect transition="in" filter="checkerboard(across)">
                                      <p:cBhvr>
                                        <p:cTn id="38" dur="1000"/>
                                        <p:tgtEl>
                                          <p:spTgt spid="2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22"/>
                                        </p:tgtEl>
                                        <p:attrNameLst>
                                          <p:attrName>style.visibility</p:attrName>
                                        </p:attrNameLst>
                                      </p:cBhvr>
                                      <p:to>
                                        <p:strVal val="visible"/>
                                      </p:to>
                                    </p:set>
                                    <p:animEffect transition="in" filter="checkerboard(across)">
                                      <p:cBhvr>
                                        <p:cTn id="43" dur="1000"/>
                                        <p:tgtEl>
                                          <p:spTgt spid="22"/>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nodeType="clickEffect">
                                  <p:stCondLst>
                                    <p:cond delay="0"/>
                                  </p:stCondLst>
                                  <p:childTnLst>
                                    <p:set>
                                      <p:cBhvr>
                                        <p:cTn id="47" dur="1000" fill="hold">
                                          <p:stCondLst>
                                            <p:cond delay="0"/>
                                          </p:stCondLst>
                                        </p:cTn>
                                        <p:tgtEl>
                                          <p:spTgt spid="19">
                                            <p:txEl>
                                              <p:pRg st="2" end="2"/>
                                            </p:txEl>
                                          </p:spTgt>
                                        </p:tgtEl>
                                        <p:attrNameLst>
                                          <p:attrName>style.visibility</p:attrName>
                                        </p:attrNameLst>
                                      </p:cBhvr>
                                      <p:to>
                                        <p:strVal val="visible"/>
                                      </p:to>
                                    </p:set>
                                    <p:animEffect transition="in" filter="checkerboard(across)">
                                      <p:cBhvr>
                                        <p:cTn id="48" dur="10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06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二、压强</a:t>
            </a:r>
            <a:endParaRPr lang="en-US" altLang="zh-CN" sz="2400" b="1">
              <a:latin typeface="微软雅黑" panose="020B0503020204020204" charset="-122"/>
              <a:ea typeface="微软雅黑" panose="020B0503020204020204" charset="-122"/>
            </a:endParaRPr>
          </a:p>
        </p:txBody>
      </p:sp>
      <p:sp>
        <p:nvSpPr>
          <p:cNvPr id="3" name="AutoShape 12"/>
          <p:cNvSpPr>
            <a:spLocks noChangeArrowheads="1"/>
          </p:cNvSpPr>
          <p:nvPr>
            <p:custDataLst>
              <p:tags r:id="rId5"/>
            </p:custDataLst>
          </p:nvPr>
        </p:nvSpPr>
        <p:spPr bwMode="auto">
          <a:xfrm>
            <a:off x="2488981" y="1084616"/>
            <a:ext cx="1930063" cy="52064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2" name="文本框 1"/>
          <p:cNvSpPr txBox="1"/>
          <p:nvPr>
            <p:custDataLst>
              <p:tags r:id="rId6"/>
            </p:custDataLst>
          </p:nvPr>
        </p:nvSpPr>
        <p:spPr>
          <a:xfrm>
            <a:off x="273474" y="2035998"/>
            <a:ext cx="11443641" cy="291300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3</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sz="2400" b="0" i="0" strike="noStrike" cap="none" spc="0" normalizeH="0">
                <a:ln>
                  <a:noFill/>
                </a:ln>
                <a:solidFill>
                  <a:srgbClr val="000000"/>
                </a:solidFill>
                <a:effectLst/>
                <a:uFillTx/>
                <a:ea typeface="微软雅黑" panose="020B0503020204020204" charset="-122"/>
                <a:cs typeface="Arial"/>
                <a:sym typeface="Arial"/>
              </a:rPr>
              <a:t>压强的公式       </a:t>
            </a:r>
            <a:r>
              <a:rPr kumimoji="0" lang="zh-CN" sz="2400" b="0" i="0" strike="noStrike" cap="none" spc="0" normalizeH="0">
                <a:ln>
                  <a:noFill/>
                </a:ln>
                <a:solidFill>
                  <a:srgbClr val="000000"/>
                </a:solidFill>
                <a:effectLst/>
                <a:uFillTx/>
                <a:ea typeface="微软雅黑" panose="020B0503020204020204" charset="-122"/>
                <a:cs typeface="Arial"/>
                <a:sym typeface="Arial"/>
              </a:rPr>
              <a:t>，</a:t>
            </a:r>
            <a:r>
              <a:rPr kumimoji="0" sz="2400" b="0" i="0" strike="noStrike" cap="none" spc="0" normalizeH="0">
                <a:ln>
                  <a:noFill/>
                </a:ln>
                <a:solidFill>
                  <a:srgbClr val="000000"/>
                </a:solidFill>
                <a:effectLst/>
                <a:uFillTx/>
                <a:ea typeface="微软雅黑" panose="020B0503020204020204" charset="-122"/>
                <a:cs typeface="Arial"/>
                <a:sym typeface="Arial"/>
              </a:rPr>
              <a:t>对这个公式正确的理解是</a:t>
            </a:r>
            <a:r>
              <a:rPr kumimoji="0" lang="en-US" sz="2400" b="0" i="0" strike="noStrike" cap="none" spc="0" normalizeH="0">
                <a:ln>
                  <a:noFill/>
                </a:ln>
                <a:solidFill>
                  <a:srgbClr val="000000"/>
                </a:solidFill>
                <a:effectLst/>
                <a:uFillTx/>
                <a:ea typeface="微软雅黑" panose="020B0503020204020204" charset="-122"/>
                <a:cs typeface="Arial"/>
                <a:sym typeface="Arial"/>
              </a:rPr>
              <a:t>(      )</a:t>
            </a:r>
            <a:r>
              <a:rPr kumimoji="0" lang="zh-CN" altLang="en-US" sz="2400" b="0" i="0" strike="noStrike" cap="none" spc="0" normalizeH="0">
                <a:ln>
                  <a:noFill/>
                </a:ln>
                <a:solidFill>
                  <a:srgbClr val="000000"/>
                </a:solidFill>
                <a:effectLst/>
                <a:uFillTx/>
                <a:ea typeface="微软雅黑" panose="020B0503020204020204" charset="-122"/>
                <a:cs typeface="Arial"/>
                <a:sym typeface="Arial"/>
              </a:rPr>
              <a:t>。</a:t>
            </a:r>
            <a:r>
              <a:rPr kumimoji="0" sz="2400" b="0" i="0" strike="noStrike" cap="none" spc="0" normalizeH="0">
                <a:ln>
                  <a:noFill/>
                </a:ln>
                <a:solidFill>
                  <a:srgbClr val="000000"/>
                </a:solidFill>
                <a:effectLst/>
                <a:uFillTx/>
                <a:ea typeface="微软雅黑" panose="020B0503020204020204" charset="-122"/>
                <a:cs typeface="Arial"/>
                <a:sym typeface="Arial"/>
              </a:rPr>
              <a:t>　　</a:t>
            </a:r>
          </a:p>
          <a:p>
            <a:pPr marL="0" marR="0" indent="0" algn="l" defTabSz="914400" rtl="0" eaLnBrk="1" fontAlgn="auto" latinLnBrk="1" hangingPunct="0">
              <a:lnSpc>
                <a:spcPct val="150000"/>
              </a:lnSpc>
              <a:spcBef>
                <a:spcPct val="0"/>
              </a:spcBef>
              <a:spcAft>
                <a:spcPct val="0"/>
              </a:spcAft>
              <a:buClrTx/>
              <a:buSzTx/>
              <a:buFontTx/>
              <a:buNone/>
            </a:pPr>
            <a:r>
              <a:rPr kumimoji="0" sz="2400" b="0" i="0" strike="noStrike" cap="none" spc="0" normalizeH="0">
                <a:ln>
                  <a:noFill/>
                </a:ln>
                <a:solidFill>
                  <a:srgbClr val="000000"/>
                </a:solidFill>
                <a:effectLst/>
                <a:uFillTx/>
                <a:ea typeface="微软雅黑" panose="020B0503020204020204" charset="-122"/>
                <a:cs typeface="Arial"/>
                <a:sym typeface="Arial"/>
              </a:rPr>
              <a:t>A. 物体受力越大，产生的压强越大</a:t>
            </a:r>
            <a:r>
              <a:rPr kumimoji="0" lang="zh-CN" sz="2400" b="0" i="0" strike="noStrike" cap="none" spc="0" normalizeH="0">
                <a:ln>
                  <a:noFill/>
                </a:ln>
                <a:solidFill>
                  <a:srgbClr val="000000"/>
                </a:solidFill>
                <a:effectLst/>
                <a:uFillTx/>
                <a:ea typeface="微软雅黑" panose="020B0503020204020204" charset="-122"/>
                <a:cs typeface="Arial"/>
                <a:sym typeface="Arial"/>
              </a:rPr>
              <a:t>；</a:t>
            </a:r>
            <a:endParaRPr kumimoji="0" sz="2400" b="0" i="0" strike="noStrike" cap="none" spc="0" normalizeH="0">
              <a:ln>
                <a:noFill/>
              </a:ln>
              <a:solidFill>
                <a:srgbClr val="000000"/>
              </a:solidFill>
              <a:effectLst/>
              <a:uFillTx/>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2400" b="0" i="0" strike="noStrike" cap="none" spc="0" normalizeH="0">
                <a:ln>
                  <a:noFill/>
                </a:ln>
                <a:solidFill>
                  <a:srgbClr val="000000"/>
                </a:solidFill>
                <a:effectLst/>
                <a:uFillTx/>
                <a:ea typeface="微软雅黑" panose="020B0503020204020204" charset="-122"/>
                <a:cs typeface="Arial"/>
                <a:sym typeface="Arial"/>
              </a:rPr>
              <a:t>B. 物体越大，产生的压强越大</a:t>
            </a:r>
            <a:r>
              <a:rPr kumimoji="0" lang="zh-CN" sz="2400" b="0" i="0" strike="noStrike" cap="none" spc="0" normalizeH="0">
                <a:ln>
                  <a:noFill/>
                </a:ln>
                <a:solidFill>
                  <a:srgbClr val="000000"/>
                </a:solidFill>
                <a:effectLst/>
                <a:uFillTx/>
                <a:ea typeface="微软雅黑" panose="020B0503020204020204" charset="-122"/>
                <a:cs typeface="Arial"/>
                <a:sym typeface="Arial"/>
              </a:rPr>
              <a:t>；</a:t>
            </a:r>
            <a:endParaRPr kumimoji="0" sz="2400" b="0" i="0" strike="noStrike" cap="none" spc="0" normalizeH="0">
              <a:ln>
                <a:noFill/>
              </a:ln>
              <a:solidFill>
                <a:srgbClr val="000000"/>
              </a:solidFill>
              <a:effectLst/>
              <a:uFillTx/>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2400" b="0" i="0" strike="noStrike" cap="none" spc="0" normalizeH="0">
                <a:ln>
                  <a:noFill/>
                </a:ln>
                <a:solidFill>
                  <a:srgbClr val="000000"/>
                </a:solidFill>
                <a:effectLst/>
                <a:uFillTx/>
                <a:ea typeface="微软雅黑" panose="020B0503020204020204" charset="-122"/>
                <a:cs typeface="Arial"/>
                <a:sym typeface="Arial"/>
              </a:rPr>
              <a:t>C. 受力面积越大，产生的压强越大</a:t>
            </a:r>
            <a:r>
              <a:rPr kumimoji="0" lang="zh-CN" sz="2400" b="0" i="0" strike="noStrike" cap="none" spc="0" normalizeH="0">
                <a:ln>
                  <a:noFill/>
                </a:ln>
                <a:solidFill>
                  <a:srgbClr val="000000"/>
                </a:solidFill>
                <a:effectLst/>
                <a:uFillTx/>
                <a:ea typeface="微软雅黑" panose="020B0503020204020204" charset="-122"/>
                <a:cs typeface="Arial"/>
                <a:sym typeface="Arial"/>
              </a:rPr>
              <a:t>；</a:t>
            </a:r>
            <a:endParaRPr kumimoji="0" sz="2400" b="0" i="0" strike="noStrike" cap="none" spc="0" normalizeH="0">
              <a:ln>
                <a:noFill/>
              </a:ln>
              <a:solidFill>
                <a:srgbClr val="000000"/>
              </a:solidFill>
              <a:effectLst/>
              <a:uFillTx/>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2400" b="0" i="0" strike="noStrike" cap="none" spc="0" normalizeH="0">
                <a:ln>
                  <a:noFill/>
                </a:ln>
                <a:solidFill>
                  <a:srgbClr val="000000"/>
                </a:solidFill>
                <a:effectLst/>
                <a:uFillTx/>
                <a:ea typeface="微软雅黑" panose="020B0503020204020204" charset="-122"/>
                <a:cs typeface="Arial"/>
                <a:sym typeface="Arial"/>
              </a:rPr>
              <a:t>D. 受力面积一定，压强和压力成正比</a:t>
            </a:r>
          </a:p>
        </p:txBody>
      </p:sp>
      <p:sp>
        <p:nvSpPr>
          <p:cNvPr id="6" name="文本框 5"/>
          <p:cNvSpPr txBox="1"/>
          <p:nvPr>
            <p:custDataLst>
              <p:tags r:id="rId7"/>
            </p:custDataLst>
          </p:nvPr>
        </p:nvSpPr>
        <p:spPr>
          <a:xfrm>
            <a:off x="7155033" y="2228086"/>
            <a:ext cx="418401" cy="40487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graphicFrame>
        <p:nvGraphicFramePr>
          <p:cNvPr id="4" name="对象 3">
            <a:hlinkClick r:id="" action="ppaction://ole?verb=0"/>
          </p:cNvPr>
          <p:cNvGraphicFramePr>
            <a:graphicFrameLocks noChangeAspect="1"/>
          </p:cNvGraphicFramePr>
          <p:nvPr>
            <p:custDataLst>
              <p:tags r:id="rId8"/>
            </p:custDataLst>
          </p:nvPr>
        </p:nvGraphicFramePr>
        <p:xfrm>
          <a:off x="2203536" y="2035998"/>
          <a:ext cx="823569" cy="789046"/>
        </p:xfrm>
        <a:graphic>
          <a:graphicData uri="http://schemas.openxmlformats.org/presentationml/2006/ole">
            <mc:AlternateContent xmlns:mc="http://schemas.openxmlformats.org/markup-compatibility/2006">
              <mc:Choice xmlns:v="urn:schemas-microsoft-com:vml" Requires="v">
                <p:oleObj spid="_x0000_s4098" r:id="rId11" imgW="381000" imgH="355600" progId="Equation.KSEE3">
                  <p:embed/>
                </p:oleObj>
              </mc:Choice>
              <mc:Fallback>
                <p:oleObj r:id="rId11" imgW="381000" imgH="355600" progId="Equation.KSEE3">
                  <p:embed/>
                  <p:pic>
                    <p:nvPicPr>
                      <p:cNvPr id="0" name=""/>
                      <p:cNvPicPr/>
                      <p:nvPr/>
                    </p:nvPicPr>
                    <p:blipFill>
                      <a:blip r:embed="rId12"/>
                      <a:stretch>
                        <a:fillRect/>
                      </a:stretch>
                    </p:blipFill>
                    <p:spPr>
                      <a:xfrm>
                        <a:off x="2203536" y="2035998"/>
                        <a:ext cx="823569" cy="789046"/>
                      </a:xfrm>
                      <a:prstGeom prst="rect">
                        <a:avLst/>
                      </a:prstGeom>
                    </p:spPr>
                  </p:pic>
                </p:oleObj>
              </mc:Fallback>
            </mc:AlternateContent>
          </a:graphicData>
        </a:graphic>
      </p:graphicFrame>
    </p:spTree>
    <p:extLst>
      <p:ext uri="{BB962C8B-B14F-4D97-AF65-F5344CB8AC3E}">
        <p14:creationId xmlns:p14="http://schemas.microsoft.com/office/powerpoint/2010/main" val="41349156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par>
                                <p:cTn id="19" presetID="5" presetClass="entr" presetSubtype="10" fill="hold" grpId="0" nodeType="withEffect">
                                  <p:stCondLst>
                                    <p:cond delay="0"/>
                                  </p:stCondLst>
                                  <p:childTnLst>
                                    <p:set>
                                      <p:cBhvr>
                                        <p:cTn id="20" dur="1000" fill="hold">
                                          <p:stCondLst>
                                            <p:cond delay="0"/>
                                          </p:stCondLst>
                                        </p:cTn>
                                        <p:tgtEl>
                                          <p:spTgt spid="2"/>
                                        </p:tgtEl>
                                        <p:attrNameLst>
                                          <p:attrName>style.visibility</p:attrName>
                                        </p:attrNameLst>
                                      </p:cBhvr>
                                      <p:to>
                                        <p:strVal val="visible"/>
                                      </p:to>
                                    </p:set>
                                    <p:animEffect transition="in" filter="checkerboard(across)">
                                      <p:cBhvr>
                                        <p:cTn id="21" dur="1000"/>
                                        <p:tgtEl>
                                          <p:spTgt spid="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5" presetClass="entr" presetSubtype="10" fill="hold" grpId="0" nodeType="clickEffect">
                                  <p:stCondLst>
                                    <p:cond delay="0"/>
                                  </p:stCondLst>
                                  <p:childTnLst>
                                    <p:set>
                                      <p:cBhvr>
                                        <p:cTn id="25" dur="1000" fill="hold">
                                          <p:stCondLst>
                                            <p:cond delay="0"/>
                                          </p:stCondLst>
                                        </p:cTn>
                                        <p:tgtEl>
                                          <p:spTgt spid="6"/>
                                        </p:tgtEl>
                                        <p:attrNameLst>
                                          <p:attrName>style.visibility</p:attrName>
                                        </p:attrNameLst>
                                      </p:cBhvr>
                                      <p:to>
                                        <p:strVal val="visible"/>
                                      </p:to>
                                    </p:set>
                                    <p:animEffect transition="in" filter="checkerboard(across)">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2"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4003164"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三、怎样增大或减小压强</a:t>
            </a:r>
            <a:endParaRPr lang="en-US" altLang="zh-CN" sz="2400" b="1">
              <a:latin typeface="微软雅黑" panose="020B0503020204020204" charset="-122"/>
              <a:ea typeface="微软雅黑" panose="020B0503020204020204" charset="-122"/>
            </a:endParaRPr>
          </a:p>
        </p:txBody>
      </p:sp>
      <p:sp>
        <p:nvSpPr>
          <p:cNvPr id="11" name="AutoShape 12"/>
          <p:cNvSpPr>
            <a:spLocks noChangeArrowheads="1"/>
          </p:cNvSpPr>
          <p:nvPr>
            <p:custDataLst>
              <p:tags r:id="rId4"/>
            </p:custDataLst>
          </p:nvPr>
        </p:nvSpPr>
        <p:spPr bwMode="auto">
          <a:xfrm>
            <a:off x="273473" y="2093560"/>
            <a:ext cx="1784505" cy="62347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增大压强</a:t>
            </a:r>
          </a:p>
        </p:txBody>
      </p:sp>
      <p:sp>
        <p:nvSpPr>
          <p:cNvPr id="7" name="AutoShape 12"/>
          <p:cNvSpPr>
            <a:spLocks noChangeArrowheads="1"/>
          </p:cNvSpPr>
          <p:nvPr>
            <p:custDataLst>
              <p:tags r:id="rId5"/>
            </p:custDataLst>
          </p:nvPr>
        </p:nvSpPr>
        <p:spPr bwMode="auto">
          <a:xfrm>
            <a:off x="273473" y="3032654"/>
            <a:ext cx="1785135" cy="56268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减小压强</a:t>
            </a:r>
          </a:p>
        </p:txBody>
      </p:sp>
      <p:sp>
        <p:nvSpPr>
          <p:cNvPr id="9" name="文本框 8"/>
          <p:cNvSpPr txBox="1"/>
          <p:nvPr>
            <p:custDataLst>
              <p:tags r:id="rId6"/>
            </p:custDataLst>
          </p:nvPr>
        </p:nvSpPr>
        <p:spPr>
          <a:xfrm>
            <a:off x="2142414" y="2986087"/>
            <a:ext cx="4577835"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方法：减小压力或增大受力面积</a:t>
            </a:r>
          </a:p>
        </p:txBody>
      </p:sp>
      <p:sp>
        <p:nvSpPr>
          <p:cNvPr id="10" name="AutoShape 12"/>
          <p:cNvSpPr>
            <a:spLocks noChangeArrowheads="1"/>
          </p:cNvSpPr>
          <p:nvPr>
            <p:custDataLst>
              <p:tags r:id="rId7"/>
            </p:custDataLst>
          </p:nvPr>
        </p:nvSpPr>
        <p:spPr bwMode="auto">
          <a:xfrm>
            <a:off x="273473" y="3799064"/>
            <a:ext cx="1784505" cy="56268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13" name="文本框 12"/>
          <p:cNvSpPr txBox="1"/>
          <p:nvPr>
            <p:custDataLst>
              <p:tags r:id="rId8"/>
            </p:custDataLst>
          </p:nvPr>
        </p:nvSpPr>
        <p:spPr>
          <a:xfrm>
            <a:off x="2142414" y="3724687"/>
            <a:ext cx="6595485"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请大家找出生活中常见增大或减小压强的例子</a:t>
            </a:r>
          </a:p>
        </p:txBody>
      </p:sp>
      <p:graphicFrame>
        <p:nvGraphicFramePr>
          <p:cNvPr id="14" name="表格 13"/>
          <p:cNvGraphicFramePr>
            <a:graphicFrameLocks noGrp="1"/>
          </p:cNvGraphicFramePr>
          <p:nvPr>
            <p:custDataLst>
              <p:tags r:id="rId9"/>
            </p:custDataLst>
          </p:nvPr>
        </p:nvGraphicFramePr>
        <p:xfrm>
          <a:off x="2203536" y="4556419"/>
          <a:ext cx="9524920" cy="2051520"/>
        </p:xfrm>
        <a:graphic>
          <a:graphicData uri="http://schemas.openxmlformats.org/drawingml/2006/table">
            <a:tbl>
              <a:tblPr firstRow="1" bandRow="1">
                <a:tableStyleId>{5C22544A-7EE6-4342-B048-85BDC9FD1C3A}</a:tableStyleId>
              </a:tblPr>
              <a:tblGrid>
                <a:gridCol w="2381230"/>
                <a:gridCol w="2381230"/>
                <a:gridCol w="2381230"/>
                <a:gridCol w="2381230"/>
              </a:tblGrid>
              <a:tr h="1025760">
                <a:tc>
                  <a:txBody>
                    <a:bodyPr/>
                    <a:lstStyle/>
                    <a:p>
                      <a:pPr algn="ctr">
                        <a:buNone/>
                      </a:pPr>
                      <a:r>
                        <a:rPr lang="zh-CN" altLang="en-US" sz="2400" b="0">
                          <a:solidFill>
                            <a:schemeClr val="tx1"/>
                          </a:solidFill>
                          <a:latin typeface="微软雅黑" panose="020B0503020204020204" charset="-122"/>
                          <a:ea typeface="微软雅黑" panose="020B0503020204020204" charset="-122"/>
                        </a:rPr>
                        <a:t>增大压强</a:t>
                      </a: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r>
              <a:tr h="1025760">
                <a:tc>
                  <a:txBody>
                    <a:bodyPr/>
                    <a:lstStyle/>
                    <a:p>
                      <a:pPr algn="ctr">
                        <a:buNone/>
                      </a:pPr>
                      <a:r>
                        <a:rPr lang="zh-CN" altLang="en-US" sz="2400">
                          <a:latin typeface="微软雅黑" panose="020B0503020204020204" charset="-122"/>
                          <a:ea typeface="微软雅黑" panose="020B0503020204020204" charset="-122"/>
                        </a:rPr>
                        <a:t>减小压强</a:t>
                      </a: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tc>
              </a:tr>
            </a:tbl>
          </a:graphicData>
        </a:graphic>
      </p:graphicFrame>
      <p:sp>
        <p:nvSpPr>
          <p:cNvPr id="15" name="文本框 14"/>
          <p:cNvSpPr txBox="1"/>
          <p:nvPr>
            <p:custDataLst>
              <p:tags r:id="rId10"/>
            </p:custDataLst>
          </p:nvPr>
        </p:nvSpPr>
        <p:spPr>
          <a:xfrm>
            <a:off x="5494032" y="4877858"/>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图钉</a:t>
            </a:r>
          </a:p>
        </p:txBody>
      </p:sp>
      <p:sp>
        <p:nvSpPr>
          <p:cNvPr id="16" name="文本框 15"/>
          <p:cNvSpPr txBox="1"/>
          <p:nvPr>
            <p:custDataLst>
              <p:tags r:id="rId11"/>
            </p:custDataLst>
          </p:nvPr>
        </p:nvSpPr>
        <p:spPr>
          <a:xfrm>
            <a:off x="7142430" y="4877858"/>
            <a:ext cx="214417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公交车上的安全锤</a:t>
            </a:r>
          </a:p>
        </p:txBody>
      </p:sp>
      <p:sp>
        <p:nvSpPr>
          <p:cNvPr id="17" name="文本框 16"/>
          <p:cNvSpPr txBox="1"/>
          <p:nvPr>
            <p:custDataLst>
              <p:tags r:id="rId12"/>
            </p:custDataLst>
          </p:nvPr>
        </p:nvSpPr>
        <p:spPr>
          <a:xfrm>
            <a:off x="10309422" y="4877858"/>
            <a:ext cx="348811"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刀</a:t>
            </a:r>
          </a:p>
        </p:txBody>
      </p:sp>
      <p:sp>
        <p:nvSpPr>
          <p:cNvPr id="18" name="文本框 17"/>
          <p:cNvSpPr txBox="1"/>
          <p:nvPr>
            <p:custDataLst>
              <p:tags r:id="rId13"/>
            </p:custDataLst>
          </p:nvPr>
        </p:nvSpPr>
        <p:spPr>
          <a:xfrm>
            <a:off x="4989934" y="5979936"/>
            <a:ext cx="1631214"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履带式推土机</a:t>
            </a:r>
          </a:p>
        </p:txBody>
      </p:sp>
      <p:sp>
        <p:nvSpPr>
          <p:cNvPr id="19" name="文本框 18"/>
          <p:cNvSpPr txBox="1"/>
          <p:nvPr>
            <p:custDataLst>
              <p:tags r:id="rId14"/>
            </p:custDataLst>
          </p:nvPr>
        </p:nvSpPr>
        <p:spPr>
          <a:xfrm>
            <a:off x="7249551" y="5979936"/>
            <a:ext cx="137473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大象的脚掌</a:t>
            </a:r>
          </a:p>
        </p:txBody>
      </p:sp>
      <p:sp>
        <p:nvSpPr>
          <p:cNvPr id="20" name="文本框 19"/>
          <p:cNvSpPr txBox="1"/>
          <p:nvPr>
            <p:custDataLst>
              <p:tags r:id="rId15"/>
            </p:custDataLst>
          </p:nvPr>
        </p:nvSpPr>
        <p:spPr>
          <a:xfrm>
            <a:off x="10057374" y="5979936"/>
            <a:ext cx="86177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滑雪板</a:t>
            </a:r>
          </a:p>
        </p:txBody>
      </p:sp>
      <p:sp>
        <p:nvSpPr>
          <p:cNvPr id="21" name="文本框 20"/>
          <p:cNvSpPr txBox="1"/>
          <p:nvPr>
            <p:custDataLst>
              <p:tags r:id="rId16"/>
            </p:custDataLst>
          </p:nvPr>
        </p:nvSpPr>
        <p:spPr>
          <a:xfrm>
            <a:off x="2142414" y="2016595"/>
            <a:ext cx="4577835"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方法：增大压力或减小受力面积</a:t>
            </a:r>
          </a:p>
        </p:txBody>
      </p:sp>
    </p:spTree>
    <p:extLst>
      <p:ext uri="{BB962C8B-B14F-4D97-AF65-F5344CB8AC3E}">
        <p14:creationId xmlns:p14="http://schemas.microsoft.com/office/powerpoint/2010/main" val="329348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0-#ppt_w/2"/>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21"/>
                                        </p:tgtEl>
                                        <p:attrNameLst>
                                          <p:attrName>style.visibility</p:attrName>
                                        </p:attrNameLst>
                                      </p:cBhvr>
                                      <p:to>
                                        <p:strVal val="visible"/>
                                      </p:to>
                                    </p:set>
                                    <p:animEffect transition="in" filter="checkerboard(across)">
                                      <p:cBhvr>
                                        <p:cTn id="18" dur="1000"/>
                                        <p:tgtEl>
                                          <p:spTgt spid="2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0-#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9"/>
                                        </p:tgtEl>
                                        <p:attrNameLst>
                                          <p:attrName>style.visibility</p:attrName>
                                        </p:attrNameLst>
                                      </p:cBhvr>
                                      <p:to>
                                        <p:strVal val="visible"/>
                                      </p:to>
                                    </p:set>
                                    <p:animEffect transition="in" filter="checkerboard(across)">
                                      <p:cBhvr>
                                        <p:cTn id="29" dur="1000"/>
                                        <p:tgtEl>
                                          <p:spTgt spid="9"/>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ppt_x</p:attrName>
                                        </p:attrNameLst>
                                      </p:cBhvr>
                                      <p:tavLst>
                                        <p:tav tm="0">
                                          <p:val>
                                            <p:strVal val="0-#ppt_w/2"/>
                                          </p:val>
                                        </p:tav>
                                        <p:tav tm="100000">
                                          <p:val>
                                            <p:strVal val="#ppt_x"/>
                                          </p:val>
                                        </p:tav>
                                      </p:tavLst>
                                    </p:anim>
                                    <p:anim calcmode="lin" valueType="num">
                                      <p:cBhvr>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5" presetClass="entr" presetSubtype="10" fill="hold" grpId="0" nodeType="clickEffect">
                                  <p:stCondLst>
                                    <p:cond delay="0"/>
                                  </p:stCondLst>
                                  <p:childTnLst>
                                    <p:set>
                                      <p:cBhvr>
                                        <p:cTn id="39" dur="1000" fill="hold">
                                          <p:stCondLst>
                                            <p:cond delay="0"/>
                                          </p:stCondLst>
                                        </p:cTn>
                                        <p:tgtEl>
                                          <p:spTgt spid="13"/>
                                        </p:tgtEl>
                                        <p:attrNameLst>
                                          <p:attrName>style.visibility</p:attrName>
                                        </p:attrNameLst>
                                      </p:cBhvr>
                                      <p:to>
                                        <p:strVal val="visible"/>
                                      </p:to>
                                    </p:set>
                                    <p:animEffect transition="in" filter="checkerboard(across)">
                                      <p:cBhvr>
                                        <p:cTn id="40" dur="1000"/>
                                        <p:tgtEl>
                                          <p:spTgt spid="1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5" presetClass="entr" presetSubtype="10" fill="hold" nodeType="clickEffect">
                                  <p:stCondLst>
                                    <p:cond delay="0"/>
                                  </p:stCondLst>
                                  <p:childTnLst>
                                    <p:set>
                                      <p:cBhvr>
                                        <p:cTn id="44" dur="1000" fill="hold">
                                          <p:stCondLst>
                                            <p:cond delay="0"/>
                                          </p:stCondLst>
                                        </p:cTn>
                                        <p:tgtEl>
                                          <p:spTgt spid="14"/>
                                        </p:tgtEl>
                                        <p:attrNameLst>
                                          <p:attrName>style.visibility</p:attrName>
                                        </p:attrNameLst>
                                      </p:cBhvr>
                                      <p:to>
                                        <p:strVal val="visible"/>
                                      </p:to>
                                    </p:set>
                                    <p:animEffect transition="in" filter="checkerboard(across)">
                                      <p:cBhvr>
                                        <p:cTn id="45" dur="1000"/>
                                        <p:tgtEl>
                                          <p:spTgt spid="1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5" presetClass="entr" presetSubtype="10" fill="hold" grpId="0" nodeType="clickEffect">
                                  <p:stCondLst>
                                    <p:cond delay="0"/>
                                  </p:stCondLst>
                                  <p:childTnLst>
                                    <p:set>
                                      <p:cBhvr>
                                        <p:cTn id="49" dur="1000" fill="hold">
                                          <p:stCondLst>
                                            <p:cond delay="0"/>
                                          </p:stCondLst>
                                        </p:cTn>
                                        <p:tgtEl>
                                          <p:spTgt spid="15"/>
                                        </p:tgtEl>
                                        <p:attrNameLst>
                                          <p:attrName>style.visibility</p:attrName>
                                        </p:attrNameLst>
                                      </p:cBhvr>
                                      <p:to>
                                        <p:strVal val="visible"/>
                                      </p:to>
                                    </p:set>
                                    <p:animEffect transition="in" filter="checkerboard(across)">
                                      <p:cBhvr>
                                        <p:cTn id="50" dur="1000"/>
                                        <p:tgtEl>
                                          <p:spTgt spid="15"/>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5" presetClass="entr" presetSubtype="10" fill="hold" grpId="0" nodeType="clickEffect">
                                  <p:stCondLst>
                                    <p:cond delay="0"/>
                                  </p:stCondLst>
                                  <p:childTnLst>
                                    <p:set>
                                      <p:cBhvr>
                                        <p:cTn id="54" dur="1000" fill="hold">
                                          <p:stCondLst>
                                            <p:cond delay="0"/>
                                          </p:stCondLst>
                                        </p:cTn>
                                        <p:tgtEl>
                                          <p:spTgt spid="16"/>
                                        </p:tgtEl>
                                        <p:attrNameLst>
                                          <p:attrName>style.visibility</p:attrName>
                                        </p:attrNameLst>
                                      </p:cBhvr>
                                      <p:to>
                                        <p:strVal val="visible"/>
                                      </p:to>
                                    </p:set>
                                    <p:animEffect transition="in" filter="checkerboard(across)">
                                      <p:cBhvr>
                                        <p:cTn id="55" dur="1000"/>
                                        <p:tgtEl>
                                          <p:spTgt spid="16"/>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5" presetClass="entr" presetSubtype="10" fill="hold" grpId="0" nodeType="clickEffect">
                                  <p:stCondLst>
                                    <p:cond delay="0"/>
                                  </p:stCondLst>
                                  <p:childTnLst>
                                    <p:set>
                                      <p:cBhvr>
                                        <p:cTn id="59" dur="1000" fill="hold">
                                          <p:stCondLst>
                                            <p:cond delay="0"/>
                                          </p:stCondLst>
                                        </p:cTn>
                                        <p:tgtEl>
                                          <p:spTgt spid="17"/>
                                        </p:tgtEl>
                                        <p:attrNameLst>
                                          <p:attrName>style.visibility</p:attrName>
                                        </p:attrNameLst>
                                      </p:cBhvr>
                                      <p:to>
                                        <p:strVal val="visible"/>
                                      </p:to>
                                    </p:set>
                                    <p:animEffect transition="in" filter="checkerboard(across)">
                                      <p:cBhvr>
                                        <p:cTn id="60" dur="1000"/>
                                        <p:tgtEl>
                                          <p:spTgt spid="17"/>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5" presetClass="entr" presetSubtype="10" fill="hold" grpId="0" nodeType="clickEffect">
                                  <p:stCondLst>
                                    <p:cond delay="0"/>
                                  </p:stCondLst>
                                  <p:childTnLst>
                                    <p:set>
                                      <p:cBhvr>
                                        <p:cTn id="64" dur="1000" fill="hold">
                                          <p:stCondLst>
                                            <p:cond delay="0"/>
                                          </p:stCondLst>
                                        </p:cTn>
                                        <p:tgtEl>
                                          <p:spTgt spid="18"/>
                                        </p:tgtEl>
                                        <p:attrNameLst>
                                          <p:attrName>style.visibility</p:attrName>
                                        </p:attrNameLst>
                                      </p:cBhvr>
                                      <p:to>
                                        <p:strVal val="visible"/>
                                      </p:to>
                                    </p:set>
                                    <p:animEffect transition="in" filter="checkerboard(across)">
                                      <p:cBhvr>
                                        <p:cTn id="65" dur="1000"/>
                                        <p:tgtEl>
                                          <p:spTgt spid="18"/>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5" presetClass="entr" presetSubtype="10" fill="hold" grpId="0" nodeType="clickEffect">
                                  <p:stCondLst>
                                    <p:cond delay="0"/>
                                  </p:stCondLst>
                                  <p:childTnLst>
                                    <p:set>
                                      <p:cBhvr>
                                        <p:cTn id="69" dur="1000" fill="hold">
                                          <p:stCondLst>
                                            <p:cond delay="0"/>
                                          </p:stCondLst>
                                        </p:cTn>
                                        <p:tgtEl>
                                          <p:spTgt spid="19"/>
                                        </p:tgtEl>
                                        <p:attrNameLst>
                                          <p:attrName>style.visibility</p:attrName>
                                        </p:attrNameLst>
                                      </p:cBhvr>
                                      <p:to>
                                        <p:strVal val="visible"/>
                                      </p:to>
                                    </p:set>
                                    <p:animEffect transition="in" filter="checkerboard(across)">
                                      <p:cBhvr>
                                        <p:cTn id="70" dur="1000"/>
                                        <p:tgtEl>
                                          <p:spTgt spid="19"/>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5" presetClass="entr" presetSubtype="10" fill="hold" grpId="0" nodeType="clickEffect">
                                  <p:stCondLst>
                                    <p:cond delay="0"/>
                                  </p:stCondLst>
                                  <p:childTnLst>
                                    <p:set>
                                      <p:cBhvr>
                                        <p:cTn id="74" dur="1000" fill="hold">
                                          <p:stCondLst>
                                            <p:cond delay="0"/>
                                          </p:stCondLst>
                                        </p:cTn>
                                        <p:tgtEl>
                                          <p:spTgt spid="20"/>
                                        </p:tgtEl>
                                        <p:attrNameLst>
                                          <p:attrName>style.visibility</p:attrName>
                                        </p:attrNameLst>
                                      </p:cBhvr>
                                      <p:to>
                                        <p:strVal val="visible"/>
                                      </p:to>
                                    </p:set>
                                    <p:animEffect transition="in" filter="checkerboard(across)">
                                      <p:cBhvr>
                                        <p:cTn id="7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7" grpId="0" animBg="1"/>
      <p:bldP spid="9" grpId="0"/>
      <p:bldP spid="10" grpId="0" animBg="1"/>
      <p:bldP spid="13"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1510" name="AutoShape 11" descr="@[54[)KID$~OW7@I76N4"/>
          <p:cNvSpPr>
            <a:spLocks noChangeAspect="1" noChangeArrowheads="1"/>
          </p:cNvSpPr>
          <p:nvPr>
            <p:custDataLst>
              <p:tags r:id="rId3"/>
            </p:custDataLst>
          </p:nvPr>
        </p:nvSpPr>
        <p:spPr bwMode="auto">
          <a:xfrm>
            <a:off x="5106507" y="3271955"/>
            <a:ext cx="302458" cy="310444"/>
          </a:xfrm>
          <a:prstGeom prst="rect">
            <a:avLst/>
          </a:prstGeom>
          <a:noFill/>
          <a:ln w="9525">
            <a:noFill/>
            <a:miter lim="800000"/>
          </a:ln>
        </p:spPr>
        <p:txBody>
          <a:bodyPr/>
          <a:lstStyle/>
          <a:p>
            <a:endParaRPr lang="zh-CN" altLang="en-US">
              <a:latin typeface="微软雅黑" panose="020B0503020204020204" charset="-122"/>
              <a:ea typeface="微软雅黑" panose="020B0503020204020204" charset="-122"/>
            </a:endParaRPr>
          </a:p>
        </p:txBody>
      </p:sp>
      <p:sp>
        <p:nvSpPr>
          <p:cNvPr id="21511" name="AutoShape 12" descr="@[54[)KID$~OW7@I76N4"/>
          <p:cNvSpPr>
            <a:spLocks noChangeAspect="1" noChangeArrowheads="1"/>
          </p:cNvSpPr>
          <p:nvPr>
            <p:custDataLst>
              <p:tags r:id="rId4"/>
            </p:custDataLst>
          </p:nvPr>
        </p:nvSpPr>
        <p:spPr bwMode="auto">
          <a:xfrm>
            <a:off x="5232531" y="3401307"/>
            <a:ext cx="302458" cy="310444"/>
          </a:xfrm>
          <a:prstGeom prst="rect">
            <a:avLst/>
          </a:prstGeom>
          <a:noFill/>
          <a:ln w="9525">
            <a:noFill/>
            <a:miter lim="800000"/>
          </a:ln>
        </p:spPr>
        <p:txBody>
          <a:bodyPr/>
          <a:lstStyle/>
          <a:p>
            <a:endParaRPr lang="zh-CN" altLang="en-US">
              <a:latin typeface="微软雅黑" panose="020B0503020204020204" charset="-122"/>
              <a:ea typeface="微软雅黑" panose="020B0503020204020204" charset="-122"/>
            </a:endParaRPr>
          </a:p>
        </p:txBody>
      </p:sp>
      <p:sp>
        <p:nvSpPr>
          <p:cNvPr id="21512" name="AutoShape 13" descr="@[54[)KID$~OW7@I76N4"/>
          <p:cNvSpPr>
            <a:spLocks noChangeAspect="1" noChangeArrowheads="1"/>
          </p:cNvSpPr>
          <p:nvPr>
            <p:custDataLst>
              <p:tags r:id="rId5"/>
            </p:custDataLst>
          </p:nvPr>
        </p:nvSpPr>
        <p:spPr bwMode="auto">
          <a:xfrm>
            <a:off x="5358556" y="3530659"/>
            <a:ext cx="302458" cy="310444"/>
          </a:xfrm>
          <a:prstGeom prst="rect">
            <a:avLst/>
          </a:prstGeom>
          <a:noFill/>
          <a:ln w="9525">
            <a:noFill/>
            <a:miter lim="800000"/>
          </a:ln>
        </p:spPr>
        <p:txBody>
          <a:bodyPr/>
          <a:lstStyle/>
          <a:p>
            <a:endParaRPr lang="zh-CN" altLang="en-US">
              <a:latin typeface="微软雅黑" panose="020B0503020204020204" charset="-122"/>
              <a:ea typeface="微软雅黑" panose="020B0503020204020204" charset="-122"/>
            </a:endParaRPr>
          </a:p>
        </p:txBody>
      </p:sp>
      <p:sp>
        <p:nvSpPr>
          <p:cNvPr id="46081" name="Text Box 2"/>
          <p:cNvSpPr txBox="1"/>
          <p:nvPr>
            <p:custDataLst>
              <p:tags r:id="rId6"/>
            </p:custDataLst>
          </p:nvPr>
        </p:nvSpPr>
        <p:spPr>
          <a:xfrm>
            <a:off x="209831" y="870539"/>
            <a:ext cx="11678677" cy="1785702"/>
          </a:xfrm>
          <a:prstGeom prst="rect">
            <a:avLst/>
          </a:prstGeom>
          <a:noFill/>
          <a:ln w="9525">
            <a:noFill/>
          </a:ln>
        </p:spPr>
        <p:txBody>
          <a:bodyPr wrap="square" anchor="t">
            <a:spAutoFit/>
          </a:bodyPr>
          <a:lstStyle/>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1.</a:t>
            </a:r>
            <a:r>
              <a:rPr lang="zh-CN" sz="2400">
                <a:latin typeface="微软雅黑" panose="020B0503020204020204" charset="-122"/>
                <a:ea typeface="微软雅黑" panose="020B0503020204020204" charset="-122"/>
                <a:cs typeface="微软雅黑" panose="020B0503020204020204" charset="-122"/>
                <a:sym typeface="+mn-ea"/>
              </a:rPr>
              <a:t>如图所示的事例中，属于增大压强的是（  ）。</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A.书包背带做得较宽</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B.切苹果器的刀片做得较</a:t>
            </a:r>
            <a:r>
              <a:rPr lang="zh-CN" altLang="en-US" sz="2400">
                <a:latin typeface="微软雅黑" panose="020B0503020204020204" charset="-122"/>
                <a:ea typeface="微软雅黑" panose="020B0503020204020204" charset="-122"/>
                <a:cs typeface="微软雅黑" panose="020B0503020204020204" charset="-122"/>
                <a:sym typeface="+mn-ea"/>
              </a:rPr>
              <a:t>尖；</a:t>
            </a:r>
            <a:endParaRPr lang="zh-CN" altLang="en-US" sz="240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C.铁轨铺在枕木上</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D.“好奇”号火星车模型轮子大而宽</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7"/>
            </p:custDataLst>
          </p:nvPr>
        </p:nvSpPr>
        <p:spPr>
          <a:xfrm>
            <a:off x="5850051" y="1051631"/>
            <a:ext cx="427853" cy="468900"/>
          </a:xfrm>
          <a:prstGeom prst="rect">
            <a:avLst/>
          </a:prstGeom>
          <a:noFill/>
        </p:spPr>
        <p:txBody>
          <a:bodyPr wrap="square" rtlCol="0">
            <a:spAutoFit/>
          </a:bodyPr>
          <a:lstStyle/>
          <a:p>
            <a:r>
              <a:rPr 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B</a:t>
            </a:r>
          </a:p>
        </p:txBody>
      </p:sp>
      <p:pic>
        <p:nvPicPr>
          <p:cNvPr id="4" name="图片 -2147482624"/>
          <p:cNvPicPr>
            <a:picLocks noChangeAspect="1"/>
          </p:cNvPicPr>
          <p:nvPr>
            <p:custDataLst>
              <p:tags r:id="rId8"/>
            </p:custDataLst>
          </p:nvPr>
        </p:nvPicPr>
        <p:blipFill>
          <a:blip r:embed="rId14"/>
          <a:stretch>
            <a:fillRect/>
          </a:stretch>
        </p:blipFill>
        <p:spPr>
          <a:xfrm>
            <a:off x="1534977" y="3035242"/>
            <a:ext cx="1397610" cy="1807692"/>
          </a:xfrm>
          <a:prstGeom prst="rect">
            <a:avLst/>
          </a:prstGeom>
          <a:noFill/>
          <a:ln w="9525">
            <a:noFill/>
          </a:ln>
        </p:spPr>
      </p:pic>
      <p:pic>
        <p:nvPicPr>
          <p:cNvPr id="2" name="图片 -2147482623"/>
          <p:cNvPicPr>
            <a:picLocks noChangeAspect="1"/>
          </p:cNvPicPr>
          <p:nvPr>
            <p:custDataLst>
              <p:tags r:id="rId9"/>
            </p:custDataLst>
          </p:nvPr>
        </p:nvPicPr>
        <p:blipFill>
          <a:blip r:embed="rId15"/>
          <a:stretch>
            <a:fillRect/>
          </a:stretch>
        </p:blipFill>
        <p:spPr>
          <a:xfrm>
            <a:off x="3226224" y="3035242"/>
            <a:ext cx="1996856" cy="1807692"/>
          </a:xfrm>
          <a:prstGeom prst="rect">
            <a:avLst/>
          </a:prstGeom>
          <a:noFill/>
          <a:ln w="9525">
            <a:noFill/>
          </a:ln>
        </p:spPr>
      </p:pic>
      <p:pic>
        <p:nvPicPr>
          <p:cNvPr id="7" name="图片 -2147482622"/>
          <p:cNvPicPr>
            <a:picLocks noChangeAspect="1"/>
          </p:cNvPicPr>
          <p:nvPr>
            <p:custDataLst>
              <p:tags r:id="rId10"/>
            </p:custDataLst>
          </p:nvPr>
        </p:nvPicPr>
        <p:blipFill>
          <a:blip r:embed="rId16"/>
          <a:stretch>
            <a:fillRect/>
          </a:stretch>
        </p:blipFill>
        <p:spPr>
          <a:xfrm>
            <a:off x="5534990" y="3035241"/>
            <a:ext cx="2347204" cy="1807045"/>
          </a:xfrm>
          <a:prstGeom prst="rect">
            <a:avLst/>
          </a:prstGeom>
          <a:noFill/>
          <a:ln w="9525">
            <a:noFill/>
          </a:ln>
        </p:spPr>
      </p:pic>
      <p:pic>
        <p:nvPicPr>
          <p:cNvPr id="9" name="图片 -2147482621"/>
          <p:cNvPicPr>
            <a:picLocks noChangeAspect="1"/>
          </p:cNvPicPr>
          <p:nvPr>
            <p:custDataLst>
              <p:tags r:id="rId11"/>
            </p:custDataLst>
          </p:nvPr>
        </p:nvPicPr>
        <p:blipFill>
          <a:blip r:embed="rId17"/>
          <a:stretch>
            <a:fillRect/>
          </a:stretch>
        </p:blipFill>
        <p:spPr>
          <a:xfrm>
            <a:off x="8030902" y="3035888"/>
            <a:ext cx="2236932" cy="1807045"/>
          </a:xfrm>
          <a:prstGeom prst="rect">
            <a:avLst/>
          </a:prstGeom>
          <a:noFill/>
          <a:ln w="9525">
            <a:noFill/>
          </a:ln>
        </p:spPr>
      </p:pic>
    </p:spTree>
    <p:extLst>
      <p:ext uri="{BB962C8B-B14F-4D97-AF65-F5344CB8AC3E}">
        <p14:creationId xmlns:p14="http://schemas.microsoft.com/office/powerpoint/2010/main" val="33310393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6081"/>
                                        </p:tgtEl>
                                        <p:attrNameLst>
                                          <p:attrName>style.visibility</p:attrName>
                                        </p:attrNameLst>
                                      </p:cBhvr>
                                      <p:to>
                                        <p:strVal val="visible"/>
                                      </p:to>
                                    </p:set>
                                    <p:animEffect transition="in" filter="checkerboard(across)">
                                      <p:cBhvr>
                                        <p:cTn id="7" dur="1000"/>
                                        <p:tgtEl>
                                          <p:spTgt spid="460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par>
                                <p:cTn id="13" presetID="5" presetClass="entr" presetSubtype="10" fill="hold" nodeType="withEffect">
                                  <p:stCondLst>
                                    <p:cond delay="0"/>
                                  </p:stCondLst>
                                  <p:childTnLst>
                                    <p:set>
                                      <p:cBhvr>
                                        <p:cTn id="14" dur="1000" fill="hold">
                                          <p:stCondLst>
                                            <p:cond delay="0"/>
                                          </p:stCondLst>
                                        </p:cTn>
                                        <p:tgtEl>
                                          <p:spTgt spid="2"/>
                                        </p:tgtEl>
                                        <p:attrNameLst>
                                          <p:attrName>style.visibility</p:attrName>
                                        </p:attrNameLst>
                                      </p:cBhvr>
                                      <p:to>
                                        <p:strVal val="visible"/>
                                      </p:to>
                                    </p:set>
                                    <p:animEffect transition="in" filter="checkerboard(across)">
                                      <p:cBhvr>
                                        <p:cTn id="15" dur="1000"/>
                                        <p:tgtEl>
                                          <p:spTgt spid="2"/>
                                        </p:tgtEl>
                                      </p:cBhvr>
                                    </p:animEffect>
                                  </p:childTnLst>
                                </p:cTn>
                              </p:par>
                              <p:par>
                                <p:cTn id="16" presetID="5" presetClass="entr" presetSubtype="10" fill="hold" nodeType="withEffect">
                                  <p:stCondLst>
                                    <p:cond delay="0"/>
                                  </p:stCondLst>
                                  <p:childTnLst>
                                    <p:set>
                                      <p:cBhvr>
                                        <p:cTn id="17" dur="1000" fill="hold">
                                          <p:stCondLst>
                                            <p:cond delay="0"/>
                                          </p:stCondLst>
                                        </p:cTn>
                                        <p:tgtEl>
                                          <p:spTgt spid="7"/>
                                        </p:tgtEl>
                                        <p:attrNameLst>
                                          <p:attrName>style.visibility</p:attrName>
                                        </p:attrNameLst>
                                      </p:cBhvr>
                                      <p:to>
                                        <p:strVal val="visible"/>
                                      </p:to>
                                    </p:set>
                                    <p:animEffect transition="in" filter="checkerboard(across)">
                                      <p:cBhvr>
                                        <p:cTn id="18" dur="1000"/>
                                        <p:tgtEl>
                                          <p:spTgt spid="7"/>
                                        </p:tgtEl>
                                      </p:cBhvr>
                                    </p:animEffect>
                                  </p:childTnLst>
                                </p:cTn>
                              </p:par>
                              <p:par>
                                <p:cTn id="19" presetID="5" presetClass="entr" presetSubtype="10" fill="hold" nodeType="withEffect">
                                  <p:stCondLst>
                                    <p:cond delay="0"/>
                                  </p:stCondLst>
                                  <p:childTnLst>
                                    <p:set>
                                      <p:cBhvr>
                                        <p:cTn id="20" dur="1000" fill="hold">
                                          <p:stCondLst>
                                            <p:cond delay="0"/>
                                          </p:stCondLst>
                                        </p:cTn>
                                        <p:tgtEl>
                                          <p:spTgt spid="9"/>
                                        </p:tgtEl>
                                        <p:attrNameLst>
                                          <p:attrName>style.visibility</p:attrName>
                                        </p:attrNameLst>
                                      </p:cBhvr>
                                      <p:to>
                                        <p:strVal val="visible"/>
                                      </p:to>
                                    </p:set>
                                    <p:animEffect transition="in" filter="checkerboard(across)">
                                      <p:cBhvr>
                                        <p:cTn id="21" dur="1000"/>
                                        <p:tgtEl>
                                          <p:spTgt spid="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5" presetClass="entr" presetSubtype="10" fill="hold" grpId="0" nodeType="clickEffect">
                                  <p:stCondLst>
                                    <p:cond delay="0"/>
                                  </p:stCondLst>
                                  <p:childTnLst>
                                    <p:set>
                                      <p:cBhvr>
                                        <p:cTn id="25" dur="1000" fill="hold">
                                          <p:stCondLst>
                                            <p:cond delay="0"/>
                                          </p:stCondLst>
                                        </p:cTn>
                                        <p:tgtEl>
                                          <p:spTgt spid="6"/>
                                        </p:tgtEl>
                                        <p:attrNameLst>
                                          <p:attrName>style.visibility</p:attrName>
                                        </p:attrNameLst>
                                      </p:cBhvr>
                                      <p:to>
                                        <p:strVal val="visible"/>
                                      </p:to>
                                    </p:set>
                                    <p:animEffect transition="in" filter="checkerboard(across)">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6081" name="Text Box 2"/>
          <p:cNvSpPr txBox="1"/>
          <p:nvPr>
            <p:custDataLst>
              <p:tags r:id="rId3"/>
            </p:custDataLst>
          </p:nvPr>
        </p:nvSpPr>
        <p:spPr>
          <a:xfrm>
            <a:off x="209831" y="870539"/>
            <a:ext cx="11678677" cy="2349676"/>
          </a:xfrm>
          <a:prstGeom prst="rect">
            <a:avLst/>
          </a:prstGeom>
          <a:noFill/>
          <a:ln w="9525">
            <a:noFill/>
          </a:ln>
        </p:spPr>
        <p:txBody>
          <a:bodyPr wrap="square" anchor="t">
            <a:spAutoFit/>
          </a:bodyPr>
          <a:lstStyle/>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sz="2400">
                <a:latin typeface="微软雅黑" panose="020B0503020204020204" charset="-122"/>
                <a:ea typeface="微软雅黑" panose="020B0503020204020204" charset="-122"/>
                <a:cs typeface="微软雅黑" panose="020B0503020204020204" charset="-122"/>
                <a:sym typeface="+mn-ea"/>
              </a:rPr>
              <a:t>如图，物体</a:t>
            </a:r>
            <a:r>
              <a:rPr lang="en-US" sz="2400" i="1">
                <a:latin typeface="微软雅黑" panose="020B0503020204020204" charset="-122"/>
                <a:ea typeface="微软雅黑" panose="020B0503020204020204" charset="-122"/>
                <a:cs typeface="微软雅黑" panose="020B0503020204020204" charset="-122"/>
                <a:sym typeface="+mn-ea"/>
              </a:rPr>
              <a:t>A</a:t>
            </a:r>
            <a:r>
              <a:rPr lang="zh-CN" sz="2400">
                <a:latin typeface="微软雅黑" panose="020B0503020204020204" charset="-122"/>
                <a:ea typeface="微软雅黑" panose="020B0503020204020204" charset="-122"/>
                <a:cs typeface="微软雅黑" panose="020B0503020204020204" charset="-122"/>
                <a:sym typeface="+mn-ea"/>
              </a:rPr>
              <a:t>静止在水平桌面上，用一水平向右的力</a:t>
            </a:r>
            <a:r>
              <a:rPr lang="en-US" sz="2400" i="1">
                <a:latin typeface="微软雅黑" panose="020B0503020204020204" charset="-122"/>
                <a:ea typeface="微软雅黑" panose="020B0503020204020204" charset="-122"/>
                <a:cs typeface="微软雅黑" panose="020B0503020204020204" charset="-122"/>
                <a:sym typeface="+mn-ea"/>
              </a:rPr>
              <a:t>F</a:t>
            </a:r>
            <a:r>
              <a:rPr lang="zh-CN" sz="2400">
                <a:latin typeface="微软雅黑" panose="020B0503020204020204" charset="-122"/>
                <a:ea typeface="微软雅黑" panose="020B0503020204020204" charset="-122"/>
                <a:cs typeface="微软雅黑" panose="020B0503020204020204" charset="-122"/>
                <a:sym typeface="+mn-ea"/>
              </a:rPr>
              <a:t>将</a:t>
            </a:r>
            <a:r>
              <a:rPr lang="en-US" sz="2400" i="1">
                <a:latin typeface="微软雅黑" panose="020B0503020204020204" charset="-122"/>
                <a:ea typeface="微软雅黑" panose="020B0503020204020204" charset="-122"/>
                <a:cs typeface="微软雅黑" panose="020B0503020204020204" charset="-122"/>
                <a:sym typeface="+mn-ea"/>
              </a:rPr>
              <a:t>A</a:t>
            </a:r>
            <a:r>
              <a:rPr lang="zh-CN" sz="2400">
                <a:latin typeface="微软雅黑" panose="020B0503020204020204" charset="-122"/>
                <a:ea typeface="微软雅黑" panose="020B0503020204020204" charset="-122"/>
                <a:cs typeface="微软雅黑" panose="020B0503020204020204" charset="-122"/>
                <a:sym typeface="+mn-ea"/>
              </a:rPr>
              <a:t>匀速推上桌面的过程中，</a:t>
            </a:r>
            <a:r>
              <a:rPr lang="en-US" sz="2400" i="1">
                <a:latin typeface="微软雅黑" panose="020B0503020204020204" charset="-122"/>
                <a:ea typeface="微软雅黑" panose="020B0503020204020204" charset="-122"/>
                <a:cs typeface="微软雅黑" panose="020B0503020204020204" charset="-122"/>
                <a:sym typeface="+mn-ea"/>
              </a:rPr>
              <a:t>A</a:t>
            </a:r>
            <a:r>
              <a:rPr lang="zh-CN" sz="2400">
                <a:latin typeface="微软雅黑" panose="020B0503020204020204" charset="-122"/>
                <a:ea typeface="微软雅黑" panose="020B0503020204020204" charset="-122"/>
                <a:cs typeface="微软雅黑" panose="020B0503020204020204" charset="-122"/>
                <a:sym typeface="+mn-ea"/>
              </a:rPr>
              <a:t>对桌面的压力和压强的大小将（  ）。</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 压力变大，压强变大；B. 压力不变，压强变小；</a:t>
            </a:r>
            <a:endParaRPr lang="zh-CN" altLang="en-US" sz="240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C. 压力不变，压强变大；D. 压力变大，压强变小</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4"/>
            </p:custDataLst>
          </p:nvPr>
        </p:nvSpPr>
        <p:spPr>
          <a:xfrm>
            <a:off x="4439208" y="1580034"/>
            <a:ext cx="427853" cy="468900"/>
          </a:xfrm>
          <a:prstGeom prst="rect">
            <a:avLst/>
          </a:prstGeom>
          <a:noFill/>
        </p:spPr>
        <p:txBody>
          <a:bodyPr wrap="square" rtlCol="0">
            <a:spAutoFit/>
          </a:bodyPr>
          <a:lstStyle/>
          <a:p>
            <a:r>
              <a:rPr 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B</a:t>
            </a:r>
          </a:p>
        </p:txBody>
      </p:sp>
      <p:pic>
        <p:nvPicPr>
          <p:cNvPr id="3" name="图片 23"/>
          <p:cNvPicPr>
            <a:picLocks noChangeAspect="1"/>
          </p:cNvPicPr>
          <p:nvPr>
            <p:custDataLst>
              <p:tags r:id="rId5"/>
            </p:custDataLst>
          </p:nvPr>
        </p:nvPicPr>
        <p:blipFill>
          <a:blip r:embed="rId8"/>
          <a:stretch>
            <a:fillRect/>
          </a:stretch>
        </p:blipFill>
        <p:spPr>
          <a:xfrm>
            <a:off x="3394466" y="3577873"/>
            <a:ext cx="4238199" cy="2401417"/>
          </a:xfrm>
          <a:prstGeom prst="rect">
            <a:avLst/>
          </a:prstGeom>
          <a:noFill/>
          <a:ln>
            <a:noFill/>
          </a:ln>
        </p:spPr>
      </p:pic>
    </p:spTree>
    <p:extLst>
      <p:ext uri="{BB962C8B-B14F-4D97-AF65-F5344CB8AC3E}">
        <p14:creationId xmlns:p14="http://schemas.microsoft.com/office/powerpoint/2010/main" val="1954377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6081"/>
                                        </p:tgtEl>
                                        <p:attrNameLst>
                                          <p:attrName>style.visibility</p:attrName>
                                        </p:attrNameLst>
                                      </p:cBhvr>
                                      <p:to>
                                        <p:strVal val="visible"/>
                                      </p:to>
                                    </p:set>
                                    <p:animEffect transition="in" filter="checkerboard(across)">
                                      <p:cBhvr>
                                        <p:cTn id="7" dur="1000"/>
                                        <p:tgtEl>
                                          <p:spTgt spid="460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checkerboard(across)">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6081" name="Text Box 2"/>
          <p:cNvSpPr txBox="1"/>
          <p:nvPr>
            <p:custDataLst>
              <p:tags r:id="rId3"/>
            </p:custDataLst>
          </p:nvPr>
        </p:nvSpPr>
        <p:spPr>
          <a:xfrm>
            <a:off x="209831" y="870538"/>
            <a:ext cx="11678677" cy="1221081"/>
          </a:xfrm>
          <a:prstGeom prst="rect">
            <a:avLst/>
          </a:prstGeom>
          <a:noFill/>
          <a:ln w="9525">
            <a:noFill/>
          </a:ln>
        </p:spPr>
        <p:txBody>
          <a:bodyPr wrap="square" anchor="t">
            <a:spAutoFit/>
          </a:bodyPr>
          <a:lstStyle/>
          <a:p>
            <a:pPr marL="0" indent="0" latinLnBrk="0">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如图所示，将一圆柱体平放，立放在水平坚硬的地面上，它对地面的压强（  ）。</a:t>
            </a:r>
            <a:endParaRPr lang="zh-CN" altLang="en-US" sz="240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ct val="0"/>
              </a:spcBef>
              <a:buNone/>
            </a:pPr>
            <a:r>
              <a:rPr lang="zh-CN" altLang="en-US" sz="2400">
                <a:latin typeface="微软雅黑" panose="020B0503020204020204" charset="-122"/>
                <a:ea typeface="微软雅黑" panose="020B0503020204020204" charset="-122"/>
                <a:cs typeface="微软雅黑" panose="020B0503020204020204" charset="-122"/>
                <a:sym typeface="+mn-ea"/>
              </a:rPr>
              <a:t>A. 平放时大；B. 立放时大；C. 一样大；D. 无法确定</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4"/>
            </p:custDataLst>
          </p:nvPr>
        </p:nvSpPr>
        <p:spPr>
          <a:xfrm>
            <a:off x="10451830" y="1036756"/>
            <a:ext cx="427853" cy="468900"/>
          </a:xfrm>
          <a:prstGeom prst="rect">
            <a:avLst/>
          </a:prstGeom>
          <a:noFill/>
        </p:spPr>
        <p:txBody>
          <a:bodyPr wrap="square" rtlCol="0">
            <a:spAutoFit/>
          </a:bodyPr>
          <a:lstStyle/>
          <a:p>
            <a:r>
              <a:rPr 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A</a:t>
            </a:r>
          </a:p>
        </p:txBody>
      </p:sp>
      <p:pic>
        <p:nvPicPr>
          <p:cNvPr id="2" name="图片 30"/>
          <p:cNvPicPr>
            <a:picLocks noChangeAspect="1"/>
          </p:cNvPicPr>
          <p:nvPr>
            <p:custDataLst>
              <p:tags r:id="rId5"/>
            </p:custDataLst>
          </p:nvPr>
        </p:nvPicPr>
        <p:blipFill>
          <a:blip r:embed="rId8"/>
          <a:stretch>
            <a:fillRect/>
          </a:stretch>
        </p:blipFill>
        <p:spPr>
          <a:xfrm>
            <a:off x="3718979" y="2866437"/>
            <a:ext cx="3313810" cy="3006784"/>
          </a:xfrm>
          <a:prstGeom prst="rect">
            <a:avLst/>
          </a:prstGeom>
          <a:noFill/>
          <a:ln>
            <a:noFill/>
          </a:ln>
        </p:spPr>
      </p:pic>
    </p:spTree>
    <p:extLst>
      <p:ext uri="{BB962C8B-B14F-4D97-AF65-F5344CB8AC3E}">
        <p14:creationId xmlns:p14="http://schemas.microsoft.com/office/powerpoint/2010/main" val="21003283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6081"/>
                                        </p:tgtEl>
                                        <p:attrNameLst>
                                          <p:attrName>style.visibility</p:attrName>
                                        </p:attrNameLst>
                                      </p:cBhvr>
                                      <p:to>
                                        <p:strVal val="visible"/>
                                      </p:to>
                                    </p:set>
                                    <p:animEffect transition="in" filter="checkerboard(across)">
                                      <p:cBhvr>
                                        <p:cTn id="7" dur="1000"/>
                                        <p:tgtEl>
                                          <p:spTgt spid="460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checkerboard(across)">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6081" name="Text Box 2"/>
          <p:cNvSpPr txBox="1"/>
          <p:nvPr>
            <p:custDataLst>
              <p:tags r:id="rId3"/>
            </p:custDataLst>
          </p:nvPr>
        </p:nvSpPr>
        <p:spPr>
          <a:xfrm>
            <a:off x="209831" y="870539"/>
            <a:ext cx="11678677" cy="1785702"/>
          </a:xfrm>
          <a:prstGeom prst="rect">
            <a:avLst/>
          </a:prstGeom>
          <a:noFill/>
          <a:ln w="9525">
            <a:noFill/>
          </a:ln>
        </p:spPr>
        <p:txBody>
          <a:bodyPr wrap="square" anchor="t">
            <a:spAutoFit/>
          </a:bodyPr>
          <a:lstStyle/>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4. </a:t>
            </a:r>
            <a:r>
              <a:rPr lang="zh-CN" sz="2400">
                <a:latin typeface="微软雅黑" panose="020B0503020204020204" charset="-122"/>
                <a:ea typeface="微软雅黑" panose="020B0503020204020204" charset="-122"/>
                <a:cs typeface="微软雅黑" panose="020B0503020204020204" charset="-122"/>
                <a:sym typeface="+mn-ea"/>
              </a:rPr>
              <a:t>某中学生质量为</a:t>
            </a:r>
            <a:r>
              <a:rPr lang="en-US" sz="2400">
                <a:latin typeface="微软雅黑" panose="020B0503020204020204" charset="-122"/>
                <a:ea typeface="微软雅黑" panose="020B0503020204020204" charset="-122"/>
                <a:cs typeface="微软雅黑" panose="020B0503020204020204" charset="-122"/>
                <a:sym typeface="+mn-ea"/>
              </a:rPr>
              <a:t>50kg</a:t>
            </a:r>
            <a:r>
              <a:rPr lang="zh-CN" sz="2400">
                <a:latin typeface="微软雅黑" panose="020B0503020204020204" charset="-122"/>
                <a:ea typeface="微软雅黑" panose="020B0503020204020204" charset="-122"/>
                <a:cs typeface="微软雅黑" panose="020B0503020204020204" charset="-122"/>
                <a:sym typeface="+mn-ea"/>
              </a:rPr>
              <a:t>，每只脚与水平地面接触面积为</a:t>
            </a:r>
            <a:r>
              <a:rPr lang="en-US" altLang="zh-CN" sz="2400">
                <a:latin typeface="微软雅黑" panose="020B0503020204020204" charset="-122"/>
                <a:ea typeface="微软雅黑" panose="020B0503020204020204" charset="-122"/>
                <a:cs typeface="微软雅黑" panose="020B0503020204020204" charset="-122"/>
                <a:sym typeface="+mn-ea"/>
              </a:rPr>
              <a:t>200cm</a:t>
            </a:r>
            <a:r>
              <a:rPr lang="en-US" altLang="zh-CN" sz="2400" baseline="30000">
                <a:uFillTx/>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a:t>
            </a:r>
            <a:r>
              <a:rPr lang="zh-CN" sz="2400">
                <a:latin typeface="微软雅黑" panose="020B0503020204020204" charset="-122"/>
                <a:ea typeface="微软雅黑" panose="020B0503020204020204" charset="-122"/>
                <a:cs typeface="微软雅黑" panose="020B0503020204020204" charset="-122"/>
                <a:sym typeface="+mn-ea"/>
              </a:rPr>
              <a:t>双脚站立时，他对水平地面的压强是</a:t>
            </a:r>
            <a:r>
              <a:rPr lang="en-US" sz="2400" u="sng">
                <a:latin typeface="微软雅黑" panose="020B0503020204020204" charset="-122"/>
                <a:ea typeface="微软雅黑" panose="020B0503020204020204" charset="-122"/>
                <a:cs typeface="微软雅黑" panose="020B0503020204020204" charset="-122"/>
                <a:sym typeface="+mn-ea"/>
              </a:rPr>
              <a:t>                           </a:t>
            </a:r>
            <a:r>
              <a:rPr lang="en-US" sz="2400">
                <a:latin typeface="微软雅黑" panose="020B0503020204020204" charset="-122"/>
                <a:ea typeface="微软雅黑" panose="020B0503020204020204" charset="-122"/>
                <a:cs typeface="微软雅黑" panose="020B0503020204020204" charset="-122"/>
                <a:sym typeface="+mn-ea"/>
              </a:rPr>
              <a:t>Pa</a:t>
            </a:r>
            <a:r>
              <a:rPr lang="zh-CN" sz="2400">
                <a:latin typeface="微软雅黑" panose="020B0503020204020204" charset="-122"/>
                <a:ea typeface="微软雅黑" panose="020B0503020204020204" charset="-122"/>
                <a:cs typeface="微软雅黑" panose="020B0503020204020204" charset="-122"/>
                <a:sym typeface="+mn-ea"/>
              </a:rPr>
              <a:t>，行走时对地面的压强是</a:t>
            </a:r>
            <a:r>
              <a:rPr lang="en-US" sz="2400" u="sng">
                <a:latin typeface="微软雅黑" panose="020B0503020204020204" charset="-122"/>
                <a:ea typeface="微软雅黑" panose="020B0503020204020204" charset="-122"/>
                <a:cs typeface="微软雅黑" panose="020B0503020204020204" charset="-122"/>
                <a:sym typeface="+mn-ea"/>
              </a:rPr>
              <a:t>                       </a:t>
            </a:r>
            <a:r>
              <a:rPr lang="en-US" sz="2400">
                <a:latin typeface="微软雅黑" panose="020B0503020204020204" charset="-122"/>
                <a:ea typeface="微软雅黑" panose="020B0503020204020204" charset="-122"/>
                <a:cs typeface="微软雅黑" panose="020B0503020204020204" charset="-122"/>
                <a:sym typeface="+mn-ea"/>
              </a:rPr>
              <a:t>Pa</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g=10N/kg</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custDataLst>
              <p:tags r:id="rId4"/>
            </p:custDataLst>
          </p:nvPr>
        </p:nvSpPr>
        <p:spPr>
          <a:xfrm>
            <a:off x="3316331" y="1505656"/>
            <a:ext cx="141961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1.25×10</a:t>
            </a:r>
            <a:r>
              <a:rPr kumimoji="0" lang="en-US" altLang="zh-CN" sz="24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4</a:t>
            </a:r>
            <a:endPar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endParaRPr>
          </a:p>
        </p:txBody>
      </p:sp>
      <p:sp>
        <p:nvSpPr>
          <p:cNvPr id="9" name="文本框 8"/>
          <p:cNvSpPr txBox="1"/>
          <p:nvPr>
            <p:custDataLst>
              <p:tags r:id="rId5"/>
            </p:custDataLst>
          </p:nvPr>
        </p:nvSpPr>
        <p:spPr>
          <a:xfrm>
            <a:off x="9332734" y="1529586"/>
            <a:ext cx="1238479"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2.5×10</a:t>
            </a:r>
            <a:r>
              <a:rPr kumimoji="0" lang="en-US" altLang="zh-CN" sz="24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4</a:t>
            </a:r>
            <a:endPar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endParaRPr>
          </a:p>
        </p:txBody>
      </p:sp>
    </p:spTree>
    <p:extLst>
      <p:ext uri="{BB962C8B-B14F-4D97-AF65-F5344CB8AC3E}">
        <p14:creationId xmlns:p14="http://schemas.microsoft.com/office/powerpoint/2010/main" val="25979553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6081"/>
                                        </p:tgtEl>
                                        <p:attrNameLst>
                                          <p:attrName>style.visibility</p:attrName>
                                        </p:attrNameLst>
                                      </p:cBhvr>
                                      <p:to>
                                        <p:strVal val="visible"/>
                                      </p:to>
                                    </p:set>
                                    <p:animEffect transition="in" filter="checkerboard(across)">
                                      <p:cBhvr>
                                        <p:cTn id="7" dur="1000"/>
                                        <p:tgtEl>
                                          <p:spTgt spid="460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14"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4527"/>
            <a:ext cx="1916200" cy="51952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txBox="1"/>
          <p:nvPr>
            <p:custDataLst>
              <p:tags r:id="rId4"/>
            </p:custDataLst>
          </p:nvPr>
        </p:nvSpPr>
        <p:spPr>
          <a:xfrm>
            <a:off x="174544" y="1809633"/>
            <a:ext cx="11209866" cy="1221081"/>
          </a:xfrm>
          <a:prstGeom prst="rect">
            <a:avLst/>
          </a:prstGeom>
          <a:noFill/>
          <a:ln w="9525">
            <a:noFill/>
          </a:ln>
        </p:spPr>
        <p:txBody>
          <a:bodyPr wrap="square" anchor="t">
            <a:spAutoFit/>
          </a:bodyPr>
          <a:lstStyle/>
          <a:p>
            <a:pPr marL="0" indent="0" algn="just" eaLnBrk="1" latinLnBrk="0" hangingPunct="1">
              <a:lnSpc>
                <a:spcPct val="150000"/>
              </a:lnSpc>
            </a:pPr>
            <a:r>
              <a:rPr sz="2400" b="1">
                <a:latin typeface="微软雅黑" panose="020B0503020204020204" charset="-122"/>
                <a:ea typeface="微软雅黑" panose="020B0503020204020204" charset="-122"/>
                <a:cs typeface="微软雅黑" panose="020B0503020204020204" charset="-122"/>
                <a:sym typeface="+mn-ea"/>
              </a:rPr>
              <a:t>（2019·益阳）</a:t>
            </a:r>
            <a:r>
              <a:rPr sz="2400">
                <a:latin typeface="微软雅黑" panose="020B0503020204020204" charset="-122"/>
                <a:ea typeface="微软雅黑" panose="020B0503020204020204" charset="-122"/>
                <a:cs typeface="微软雅黑" panose="020B0503020204020204" charset="-122"/>
                <a:sym typeface="+mn-ea"/>
              </a:rPr>
              <a:t>家用小轿车每个车轮与地面的接触面积为0.01m</a:t>
            </a:r>
            <a:r>
              <a:rPr sz="2400" baseline="300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，车重1.2×10</a:t>
            </a:r>
            <a:r>
              <a:rPr sz="2400" baseline="30000">
                <a:latin typeface="微软雅黑" panose="020B0503020204020204" charset="-122"/>
                <a:ea typeface="微软雅黑" panose="020B0503020204020204" charset="-122"/>
                <a:cs typeface="微软雅黑" panose="020B0503020204020204" charset="-122"/>
                <a:sym typeface="+mn-ea"/>
              </a:rPr>
              <a:t>4</a:t>
            </a:r>
            <a:r>
              <a:rPr sz="2400">
                <a:latin typeface="微软雅黑" panose="020B0503020204020204" charset="-122"/>
                <a:ea typeface="微软雅黑" panose="020B0503020204020204" charset="-122"/>
                <a:cs typeface="微软雅黑" panose="020B0503020204020204" charset="-122"/>
                <a:sym typeface="+mn-ea"/>
              </a:rPr>
              <a:t>N</a:t>
            </a:r>
            <a:r>
              <a:rPr lang="zh-CN" sz="2400">
                <a:latin typeface="微软雅黑" panose="020B0503020204020204" charset="-122"/>
                <a:ea typeface="微软雅黑" panose="020B0503020204020204" charset="-122"/>
                <a:cs typeface="微软雅黑" panose="020B0503020204020204" charset="-122"/>
                <a:sym typeface="+mn-ea"/>
              </a:rPr>
              <a:t>。</a:t>
            </a:r>
            <a:r>
              <a:rPr sz="2400">
                <a:latin typeface="微软雅黑" panose="020B0503020204020204" charset="-122"/>
                <a:ea typeface="微软雅黑" panose="020B0503020204020204" charset="-122"/>
                <a:cs typeface="微软雅黑" panose="020B0503020204020204" charset="-122"/>
                <a:sym typeface="+mn-ea"/>
              </a:rPr>
              <a:t>驾驶员及乘客共重3×10</a:t>
            </a:r>
            <a:r>
              <a:rPr sz="2400" baseline="30000">
                <a:latin typeface="微软雅黑" panose="020B0503020204020204" charset="-122"/>
                <a:ea typeface="微软雅黑" panose="020B0503020204020204" charset="-122"/>
                <a:cs typeface="微软雅黑" panose="020B0503020204020204" charset="-122"/>
                <a:sym typeface="+mn-ea"/>
              </a:rPr>
              <a:t>3</a:t>
            </a:r>
            <a:r>
              <a:rPr sz="2400">
                <a:latin typeface="微软雅黑" panose="020B0503020204020204" charset="-122"/>
                <a:ea typeface="微软雅黑" panose="020B0503020204020204" charset="-122"/>
                <a:cs typeface="微软雅黑" panose="020B0503020204020204" charset="-122"/>
                <a:sym typeface="+mn-ea"/>
              </a:rPr>
              <a:t>N。在水平地面上小轿车对地面的压强是（  ）。</a:t>
            </a:r>
            <a:endParaRPr altLang="zh-CN" sz="2400">
              <a:latin typeface="微软雅黑" panose="020B0503020204020204" charset="-122"/>
              <a:ea typeface="微软雅黑" panose="020B0503020204020204" charset="-122"/>
            </a:endParaRPr>
          </a:p>
        </p:txBody>
      </p:sp>
      <p:sp>
        <p:nvSpPr>
          <p:cNvPr id="4" name="文本框 3"/>
          <p:cNvSpPr txBox="1"/>
          <p:nvPr>
            <p:custDataLst>
              <p:tags r:id="rId5"/>
            </p:custDataLst>
          </p:nvPr>
        </p:nvSpPr>
        <p:spPr>
          <a:xfrm>
            <a:off x="9189066" y="2563107"/>
            <a:ext cx="37996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
        <p:nvSpPr>
          <p:cNvPr id="8" name="文本框 7"/>
          <p:cNvSpPr txBox="1"/>
          <p:nvPr>
            <p:custDataLst>
              <p:tags r:id="rId6"/>
            </p:custDataLst>
          </p:nvPr>
        </p:nvSpPr>
        <p:spPr>
          <a:xfrm>
            <a:off x="2350984" y="1027054"/>
            <a:ext cx="2974175" cy="468900"/>
          </a:xfrm>
          <a:prstGeom prst="rect">
            <a:avLst/>
          </a:prstGeom>
          <a:noFill/>
        </p:spPr>
        <p:txBody>
          <a:bodyPr wrap="square" rtlCol="0">
            <a:spAutoFit/>
          </a:bodyPr>
          <a:lstStyle/>
          <a:p>
            <a:r>
              <a:rPr lang="zh-CN" altLang="en-US" sz="2400" b="1">
                <a:solidFill>
                  <a:srgbClr val="281AE2"/>
                </a:solidFill>
                <a:latin typeface="微软雅黑" panose="020B0503020204020204" charset="-122"/>
                <a:ea typeface="微软雅黑" panose="020B0503020204020204" charset="-122"/>
              </a:rPr>
              <a:t>考点一、压力与压强</a:t>
            </a:r>
          </a:p>
        </p:txBody>
      </p:sp>
      <p:graphicFrame>
        <p:nvGraphicFramePr>
          <p:cNvPr id="3" name="表格 2"/>
          <p:cNvGraphicFramePr>
            <a:graphicFrameLocks noGrp="1"/>
          </p:cNvGraphicFramePr>
          <p:nvPr>
            <p:custDataLst>
              <p:tags r:id="rId7"/>
            </p:custDataLst>
          </p:nvPr>
        </p:nvGraphicFramePr>
        <p:xfrm>
          <a:off x="412099" y="3290065"/>
          <a:ext cx="10269723" cy="837553"/>
        </p:xfrm>
        <a:graphic>
          <a:graphicData uri="http://schemas.openxmlformats.org/drawingml/2006/table">
            <a:tbl>
              <a:tblPr firstRow="1" bandRow="1">
                <a:tableStyleId>{5940675A-B579-460E-94D1-54222C63F5DA}</a:tableStyleId>
              </a:tblPr>
              <a:tblGrid>
                <a:gridCol w="2610594"/>
                <a:gridCol w="2505994"/>
                <a:gridCol w="2713304"/>
                <a:gridCol w="2439831"/>
              </a:tblGrid>
              <a:tr h="837553">
                <a:tc>
                  <a:txBody>
                    <a:bodyPr/>
                    <a:lstStyle/>
                    <a:p>
                      <a:pPr marL="0" indent="0" algn="l">
                        <a:buNone/>
                      </a:pPr>
                      <a:r>
                        <a:rPr lang="en-US" sz="2400" b="0">
                          <a:latin typeface="微软雅黑" panose="020B0503020204020204" charset="-122"/>
                          <a:ea typeface="微软雅黑" panose="020B0503020204020204" charset="-122"/>
                          <a:cs typeface="微软雅黑" panose="020B0503020204020204" charset="-122"/>
                        </a:rPr>
                        <a:t>A．3.00×10</a:t>
                      </a:r>
                      <a:r>
                        <a:rPr lang="en-US" sz="2400" b="0" baseline="30000">
                          <a:latin typeface="微软雅黑" panose="020B0503020204020204" charset="-122"/>
                          <a:ea typeface="微软雅黑" panose="020B0503020204020204" charset="-122"/>
                          <a:cs typeface="微软雅黑" panose="020B0503020204020204" charset="-122"/>
                        </a:rPr>
                        <a:t>5</a:t>
                      </a:r>
                      <a:r>
                        <a:rPr lang="en-US" sz="2400" b="0">
                          <a:latin typeface="微软雅黑" panose="020B0503020204020204" charset="-122"/>
                          <a:ea typeface="微软雅黑" panose="020B0503020204020204" charset="-122"/>
                          <a:cs typeface="微软雅黑" panose="020B0503020204020204" charset="-122"/>
                        </a:rPr>
                        <a:t>Pa</a:t>
                      </a:r>
                      <a:endParaRPr lang="en-US" altLang="en-US" sz="2400" b="0">
                        <a:latin typeface="微软雅黑" panose="020B0503020204020204" charset="-122"/>
                        <a:ea typeface="微软雅黑" panose="020B0503020204020204" charset="-122"/>
                        <a:cs typeface="微软雅黑" panose="020B0503020204020204" charset="-122"/>
                      </a:endParaRPr>
                    </a:p>
                  </a:txBody>
                  <a:tcPr marL="15753" marR="15753" marT="16169" marB="16169" anchor="ctr">
                    <a:lnL>
                      <a:noFill/>
                    </a:lnL>
                    <a:lnR>
                      <a:noFill/>
                    </a:lnR>
                    <a:lnT cap="flat">
                      <a:noFill/>
                    </a:lnT>
                    <a:lnB cap="flat">
                      <a:noFill/>
                    </a:lnB>
                    <a:lnTlToBr>
                      <a:noFill/>
                    </a:lnTlToBr>
                    <a:lnBlToTr>
                      <a:noFill/>
                    </a:lnBlToTr>
                    <a:noFill/>
                  </a:tcPr>
                </a:tc>
                <a:tc>
                  <a:txBody>
                    <a:bodyPr/>
                    <a:lstStyle/>
                    <a:p>
                      <a:pPr marL="0" indent="0" algn="l">
                        <a:buNone/>
                      </a:pPr>
                      <a:r>
                        <a:rPr lang="en-US" sz="2400" b="0">
                          <a:latin typeface="微软雅黑" panose="020B0503020204020204" charset="-122"/>
                          <a:ea typeface="微软雅黑" panose="020B0503020204020204" charset="-122"/>
                          <a:cs typeface="微软雅黑" panose="020B0503020204020204" charset="-122"/>
                        </a:rPr>
                        <a:t>B．3.75×10</a:t>
                      </a:r>
                      <a:r>
                        <a:rPr lang="en-US" sz="2400" b="0" baseline="30000">
                          <a:latin typeface="微软雅黑" panose="020B0503020204020204" charset="-122"/>
                          <a:ea typeface="微软雅黑" panose="020B0503020204020204" charset="-122"/>
                          <a:cs typeface="微软雅黑" panose="020B0503020204020204" charset="-122"/>
                        </a:rPr>
                        <a:t>5</a:t>
                      </a:r>
                      <a:r>
                        <a:rPr lang="en-US" sz="2400" b="0">
                          <a:latin typeface="微软雅黑" panose="020B0503020204020204" charset="-122"/>
                          <a:ea typeface="微软雅黑" panose="020B0503020204020204" charset="-122"/>
                          <a:cs typeface="微软雅黑" panose="020B0503020204020204" charset="-122"/>
                        </a:rPr>
                        <a:t>Pa</a:t>
                      </a:r>
                      <a:endParaRPr lang="en-US" altLang="en-US" sz="2400" b="0">
                        <a:latin typeface="微软雅黑" panose="020B0503020204020204" charset="-122"/>
                        <a:ea typeface="微软雅黑" panose="020B0503020204020204" charset="-122"/>
                        <a:cs typeface="微软雅黑" panose="020B0503020204020204" charset="-122"/>
                      </a:endParaRPr>
                    </a:p>
                  </a:txBody>
                  <a:tcPr marL="15753" marR="15753" marT="16169" marB="16169" anchor="ctr">
                    <a:lnL>
                      <a:noFill/>
                    </a:lnL>
                    <a:lnR>
                      <a:noFill/>
                    </a:lnR>
                    <a:lnT cap="flat">
                      <a:noFill/>
                    </a:lnT>
                    <a:lnB cap="flat">
                      <a:noFill/>
                    </a:lnB>
                    <a:lnTlToBr>
                      <a:noFill/>
                    </a:lnTlToBr>
                    <a:lnBlToTr>
                      <a:noFill/>
                    </a:lnBlToTr>
                    <a:noFill/>
                  </a:tcPr>
                </a:tc>
                <a:tc>
                  <a:txBody>
                    <a:bodyPr/>
                    <a:lstStyle/>
                    <a:p>
                      <a:pPr marL="0" indent="0" algn="l">
                        <a:buNone/>
                      </a:pPr>
                      <a:r>
                        <a:rPr lang="en-US" sz="2400" b="0">
                          <a:latin typeface="微软雅黑" panose="020B0503020204020204" charset="-122"/>
                          <a:ea typeface="微软雅黑" panose="020B0503020204020204" charset="-122"/>
                          <a:cs typeface="微软雅黑" panose="020B0503020204020204" charset="-122"/>
                        </a:rPr>
                        <a:t>C．1.20×10</a:t>
                      </a:r>
                      <a:r>
                        <a:rPr lang="en-US" sz="2400" b="0" baseline="30000">
                          <a:latin typeface="微软雅黑" panose="020B0503020204020204" charset="-122"/>
                          <a:ea typeface="微软雅黑" panose="020B0503020204020204" charset="-122"/>
                          <a:cs typeface="微软雅黑" panose="020B0503020204020204" charset="-122"/>
                        </a:rPr>
                        <a:t>6</a:t>
                      </a:r>
                      <a:r>
                        <a:rPr lang="en-US" sz="2400" b="0">
                          <a:latin typeface="微软雅黑" panose="020B0503020204020204" charset="-122"/>
                          <a:ea typeface="微软雅黑" panose="020B0503020204020204" charset="-122"/>
                          <a:cs typeface="微软雅黑" panose="020B0503020204020204" charset="-122"/>
                        </a:rPr>
                        <a:t>Pa</a:t>
                      </a:r>
                      <a:endParaRPr lang="en-US" altLang="en-US" sz="2400" b="0">
                        <a:latin typeface="微软雅黑" panose="020B0503020204020204" charset="-122"/>
                        <a:ea typeface="微软雅黑" panose="020B0503020204020204" charset="-122"/>
                        <a:cs typeface="微软雅黑" panose="020B0503020204020204" charset="-122"/>
                      </a:endParaRPr>
                    </a:p>
                  </a:txBody>
                  <a:tcPr marL="15753" marR="15753" marT="16169" marB="16169" anchor="ctr">
                    <a:lnL>
                      <a:noFill/>
                    </a:lnL>
                    <a:lnR>
                      <a:noFill/>
                    </a:lnR>
                    <a:lnT cap="flat">
                      <a:noFill/>
                    </a:lnT>
                    <a:lnB cap="flat">
                      <a:noFill/>
                    </a:lnB>
                    <a:lnTlToBr>
                      <a:noFill/>
                    </a:lnTlToBr>
                    <a:lnBlToTr>
                      <a:noFill/>
                    </a:lnBlToTr>
                    <a:noFill/>
                  </a:tcPr>
                </a:tc>
                <a:tc>
                  <a:txBody>
                    <a:bodyPr/>
                    <a:lstStyle/>
                    <a:p>
                      <a:pPr marL="0" indent="0" algn="l">
                        <a:buNone/>
                      </a:pPr>
                      <a:r>
                        <a:rPr lang="en-US" sz="2400" b="0">
                          <a:latin typeface="微软雅黑" panose="020B0503020204020204" charset="-122"/>
                          <a:ea typeface="微软雅黑" panose="020B0503020204020204" charset="-122"/>
                          <a:cs typeface="微软雅黑" panose="020B0503020204020204" charset="-122"/>
                        </a:rPr>
                        <a:t>D．1.50×10</a:t>
                      </a:r>
                      <a:r>
                        <a:rPr lang="en-US" sz="2400" b="0" baseline="30000">
                          <a:latin typeface="微软雅黑" panose="020B0503020204020204" charset="-122"/>
                          <a:ea typeface="微软雅黑" panose="020B0503020204020204" charset="-122"/>
                          <a:cs typeface="微软雅黑" panose="020B0503020204020204" charset="-122"/>
                        </a:rPr>
                        <a:t>6</a:t>
                      </a:r>
                      <a:r>
                        <a:rPr lang="en-US" sz="2400" b="0">
                          <a:latin typeface="微软雅黑" panose="020B0503020204020204" charset="-122"/>
                          <a:ea typeface="微软雅黑" panose="020B0503020204020204" charset="-122"/>
                          <a:cs typeface="微软雅黑" panose="020B0503020204020204" charset="-122"/>
                        </a:rPr>
                        <a:t>Pa</a:t>
                      </a:r>
                      <a:endParaRPr lang="en-US" altLang="en-US" sz="2400" b="0">
                        <a:latin typeface="微软雅黑" panose="020B0503020204020204" charset="-122"/>
                        <a:ea typeface="微软雅黑" panose="020B0503020204020204" charset="-122"/>
                        <a:cs typeface="微软雅黑" panose="020B0503020204020204" charset="-122"/>
                      </a:endParaRPr>
                    </a:p>
                  </a:txBody>
                  <a:tcPr marL="15753" marR="15753" marT="16169" marB="16169" anchor="ctr">
                    <a:lnL>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38585214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00"/>
                                        </p:tgtEl>
                                        <p:attrNameLst>
                                          <p:attrName>style.visibility</p:attrName>
                                        </p:attrNameLst>
                                      </p:cBhvr>
                                      <p:to>
                                        <p:strVal val="visible"/>
                                      </p:to>
                                    </p:set>
                                    <p:animEffect transition="in" filter="checkerboard(across)">
                                      <p:cBhvr>
                                        <p:cTn id="17" dur="1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0" grpId="0"/>
      <p:bldP spid="4"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5192"/>
            <a:ext cx="191620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2281041" y="1004418"/>
            <a:ext cx="2974175" cy="468900"/>
          </a:xfrm>
          <a:prstGeom prst="rect">
            <a:avLst/>
          </a:prstGeom>
          <a:noFill/>
        </p:spPr>
        <p:txBody>
          <a:bodyPr wrap="square" rtlCol="0">
            <a:spAutoFit/>
          </a:bodyPr>
          <a:lstStyle/>
          <a:p>
            <a:r>
              <a:rPr lang="zh-CN" altLang="en-US" sz="2400" b="1">
                <a:solidFill>
                  <a:srgbClr val="281AE2"/>
                </a:solidFill>
                <a:effectLst>
                  <a:outerShdw blurRad="38100" dist="38100" dir="2700000" algn="tl">
                    <a:srgbClr val="000000">
                      <a:alpha val="43137"/>
                    </a:srgbClr>
                  </a:outerShdw>
                </a:effectLst>
                <a:latin typeface="微软雅黑" panose="020B0503020204020204" charset="-122"/>
                <a:ea typeface="微软雅黑" panose="020B0503020204020204" charset="-122"/>
              </a:rPr>
              <a:t>考点一、压力与压强</a:t>
            </a:r>
          </a:p>
        </p:txBody>
      </p:sp>
      <p:sp>
        <p:nvSpPr>
          <p:cNvPr id="3" name="文本框 2"/>
          <p:cNvSpPr txBox="1"/>
          <p:nvPr>
            <p:custDataLst>
              <p:tags r:id="rId5"/>
            </p:custDataLst>
          </p:nvPr>
        </p:nvSpPr>
        <p:spPr>
          <a:xfrm>
            <a:off x="174544" y="1753365"/>
            <a:ext cx="11519256" cy="2349676"/>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（2019·贵港）</a:t>
            </a:r>
            <a:r>
              <a:rPr lang="zh-CN" sz="2400">
                <a:latin typeface="微软雅黑" panose="020B0503020204020204" charset="-122"/>
                <a:ea typeface="微软雅黑" panose="020B0503020204020204" charset="-122"/>
                <a:cs typeface="微软雅黑" panose="020B0503020204020204" charset="-122"/>
                <a:sym typeface="+mn-ea"/>
              </a:rPr>
              <a:t>在放假外出旅游时，小明发现所乘坐的汽车窗边放置有在紧急情况下使用的逃生安全锤，如图所示。这种逃生安全锤有一端设计成锥形，这样做的目的是通过________受力面积的方法，从而________压强来破坏玻璃窗逃生（两空均选填</a:t>
            </a:r>
            <a:r>
              <a:rPr lang="en-US" sz="2400">
                <a:latin typeface="微软雅黑" panose="020B0503020204020204" charset="-122"/>
                <a:ea typeface="微软雅黑" panose="020B0503020204020204" charset="-122"/>
                <a:cs typeface="微软雅黑" panose="020B0503020204020204" charset="-122"/>
                <a:sym typeface="+mn-ea"/>
              </a:rPr>
              <a:t>“</a:t>
            </a:r>
            <a:r>
              <a:rPr lang="zh-CN" sz="2400">
                <a:latin typeface="微软雅黑" panose="020B0503020204020204" charset="-122"/>
                <a:ea typeface="微软雅黑" panose="020B0503020204020204" charset="-122"/>
                <a:cs typeface="微软雅黑" panose="020B0503020204020204" charset="-122"/>
                <a:sym typeface="+mn-ea"/>
              </a:rPr>
              <a:t>增大</a:t>
            </a:r>
            <a:r>
              <a:rPr lang="en-US" sz="2400">
                <a:latin typeface="微软雅黑" panose="020B0503020204020204" charset="-122"/>
                <a:ea typeface="微软雅黑" panose="020B0503020204020204" charset="-122"/>
                <a:cs typeface="微软雅黑" panose="020B0503020204020204" charset="-122"/>
                <a:sym typeface="+mn-ea"/>
              </a:rPr>
              <a:t>”</a:t>
            </a:r>
            <a:r>
              <a:rPr lang="zh-CN" sz="2400">
                <a:latin typeface="微软雅黑" panose="020B0503020204020204" charset="-122"/>
                <a:ea typeface="微软雅黑" panose="020B0503020204020204" charset="-122"/>
                <a:cs typeface="微软雅黑" panose="020B0503020204020204" charset="-122"/>
                <a:sym typeface="+mn-ea"/>
              </a:rPr>
              <a:t>或</a:t>
            </a:r>
            <a:r>
              <a:rPr lang="en-US" sz="2400">
                <a:latin typeface="微软雅黑" panose="020B0503020204020204" charset="-122"/>
                <a:ea typeface="微软雅黑" panose="020B0503020204020204" charset="-122"/>
                <a:cs typeface="微软雅黑" panose="020B0503020204020204" charset="-122"/>
                <a:sym typeface="+mn-ea"/>
              </a:rPr>
              <a:t>“</a:t>
            </a:r>
            <a:r>
              <a:rPr lang="zh-CN" sz="2400">
                <a:latin typeface="微软雅黑" panose="020B0503020204020204" charset="-122"/>
                <a:ea typeface="微软雅黑" panose="020B0503020204020204" charset="-122"/>
                <a:cs typeface="微软雅黑" panose="020B0503020204020204" charset="-122"/>
                <a:sym typeface="+mn-ea"/>
              </a:rPr>
              <a:t>减小</a:t>
            </a:r>
            <a:r>
              <a:rPr lang="en-US" sz="2400">
                <a:latin typeface="微软雅黑" panose="020B0503020204020204" charset="-122"/>
                <a:ea typeface="微软雅黑" panose="020B0503020204020204" charset="-122"/>
                <a:cs typeface="微软雅黑" panose="020B0503020204020204" charset="-122"/>
                <a:sym typeface="+mn-ea"/>
              </a:rPr>
              <a:t>”</a:t>
            </a:r>
            <a:r>
              <a:rPr lang="zh-CN" sz="2400">
                <a:latin typeface="微软雅黑" panose="020B0503020204020204" charset="-122"/>
                <a:ea typeface="微软雅黑" panose="020B0503020204020204" charset="-122"/>
                <a:cs typeface="微软雅黑" panose="020B0503020204020204" charset="-122"/>
                <a:sym typeface="+mn-ea"/>
              </a:rPr>
              <a:t>）。</a:t>
            </a:r>
            <a:endParaRPr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6"/>
            </p:custDataLst>
          </p:nvPr>
        </p:nvSpPr>
        <p:spPr>
          <a:xfrm flipH="1">
            <a:off x="985510" y="2982854"/>
            <a:ext cx="88343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减小</a:t>
            </a:r>
          </a:p>
        </p:txBody>
      </p:sp>
      <p:pic>
        <p:nvPicPr>
          <p:cNvPr id="9" name="图片 8"/>
          <p:cNvPicPr>
            <a:picLocks noChangeAspect="1"/>
          </p:cNvPicPr>
          <p:nvPr>
            <p:custDataLst>
              <p:tags r:id="rId7"/>
            </p:custDataLst>
          </p:nvPr>
        </p:nvPicPr>
        <p:blipFill>
          <a:blip r:embed="rId11"/>
          <a:stretch>
            <a:fillRect/>
          </a:stretch>
        </p:blipFill>
        <p:spPr>
          <a:xfrm>
            <a:off x="4432277" y="3895432"/>
            <a:ext cx="2315067" cy="2578629"/>
          </a:xfrm>
          <a:prstGeom prst="rect">
            <a:avLst/>
          </a:prstGeom>
        </p:spPr>
      </p:pic>
      <p:sp>
        <p:nvSpPr>
          <p:cNvPr id="4" name="文本框 3"/>
          <p:cNvSpPr txBox="1"/>
          <p:nvPr>
            <p:custDataLst>
              <p:tags r:id="rId8"/>
            </p:custDataLst>
          </p:nvPr>
        </p:nvSpPr>
        <p:spPr>
          <a:xfrm flipH="1">
            <a:off x="5148095" y="2982854"/>
            <a:ext cx="88343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增大</a:t>
            </a:r>
          </a:p>
        </p:txBody>
      </p:sp>
    </p:spTree>
    <p:extLst>
      <p:ext uri="{BB962C8B-B14F-4D97-AF65-F5344CB8AC3E}">
        <p14:creationId xmlns:p14="http://schemas.microsoft.com/office/powerpoint/2010/main" val="7636132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wheel(1)">
                                      <p:cBhvr>
                                        <p:cTn id="22" dur="1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3" grpId="0"/>
      <p:bldP spid="6"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2020-2021学年人教版八年级下册</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5" name="副标题 2"/>
          <p:cNvSpPr>
            <a:spLocks noGrp="1"/>
          </p:cNvSpPr>
          <p:nvPr/>
        </p:nvSpPr>
        <p:spPr>
          <a:xfrm>
            <a:off x="3190976" y="4177021"/>
            <a:ext cx="5868324" cy="675863"/>
          </a:xfrm>
          <a:prstGeom prst="rect">
            <a:avLst/>
          </a:prstGeom>
        </p:spPr>
        <p:txBody>
          <a:bodyPr vert="horz" lIns="91595" tIns="45798" rIns="91595" bIns="45798"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4800" dirty="0" smtClean="0">
                <a:solidFill>
                  <a:srgbClr val="0070C0"/>
                </a:solidFill>
                <a:latin typeface="微软雅黑" panose="020B0503020204020204" charset="-122"/>
                <a:ea typeface="微软雅黑" panose="020B0503020204020204" charset="-122"/>
                <a:cs typeface="微软雅黑" panose="020B0503020204020204" charset="-122"/>
              </a:rPr>
              <a:t>9</a:t>
            </a:r>
            <a:r>
              <a:rPr lang="en-US" altLang="zh-CN" sz="4800" dirty="0" smtClean="0">
                <a:solidFill>
                  <a:srgbClr val="0070C0"/>
                </a:solidFill>
                <a:latin typeface="微软雅黑" panose="020B0503020204020204" charset="-122"/>
                <a:ea typeface="微软雅黑" panose="020B0503020204020204" charset="-122"/>
                <a:cs typeface="微软雅黑" panose="020B0503020204020204" charset="-122"/>
              </a:rPr>
              <a:t>.1</a:t>
            </a:r>
            <a:r>
              <a:rPr lang="zh-CN" altLang="en-US" sz="4800" dirty="0" smtClean="0">
                <a:solidFill>
                  <a:srgbClr val="0070C0"/>
                </a:solidFill>
                <a:latin typeface="微软雅黑" panose="020B0503020204020204" charset="-122"/>
                <a:ea typeface="微软雅黑" panose="020B0503020204020204" charset="-122"/>
                <a:cs typeface="微软雅黑" panose="020B0503020204020204" charset="-122"/>
              </a:rPr>
              <a:t> 压</a:t>
            </a:r>
            <a:r>
              <a:rPr lang="zh-CN" altLang="en-US" sz="4800" dirty="0">
                <a:solidFill>
                  <a:srgbClr val="0070C0"/>
                </a:solidFill>
                <a:latin typeface="微软雅黑" panose="020B0503020204020204" charset="-122"/>
                <a:ea typeface="微软雅黑" panose="020B0503020204020204" charset="-122"/>
                <a:cs typeface="微软雅黑" panose="020B0503020204020204" charset="-122"/>
              </a:rPr>
              <a:t>强</a:t>
            </a:r>
            <a:endParaRPr lang="zh-CN" altLang="en-US" sz="4800"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副标题 2"/>
          <p:cNvSpPr txBox="1">
            <a:spLocks/>
          </p:cNvSpPr>
          <p:nvPr>
            <p:custDataLst>
              <p:tags r:id="rId1"/>
            </p:custDataLst>
          </p:nvPr>
        </p:nvSpPr>
        <p:spPr>
          <a:xfrm>
            <a:off x="3960937" y="2412380"/>
            <a:ext cx="4232528" cy="675863"/>
          </a:xfrm>
          <a:prstGeom prst="rect">
            <a:avLst/>
          </a:prstGeom>
        </p:spPr>
        <p:txBody>
          <a:bodyPr vert="horz" lIns="122127" tIns="61064" rIns="122127" bIns="61064" rtlCol="0">
            <a:noAutofit/>
          </a:bodyPr>
          <a:lstStyle>
            <a:lvl1pPr marL="0" indent="0" algn="ctr" defTabSz="1221273" rtl="0" eaLnBrk="1" latinLnBrk="0" hangingPunct="1">
              <a:spcBef>
                <a:spcPct val="20000"/>
              </a:spcBef>
              <a:buFont typeface="Arial" pitchFamily="34" charset="0"/>
              <a:buNone/>
              <a:defRPr sz="4300" kern="1200">
                <a:solidFill>
                  <a:schemeClr val="tx1">
                    <a:tint val="75000"/>
                  </a:schemeClr>
                </a:solidFill>
                <a:latin typeface="+mn-lt"/>
                <a:ea typeface="+mn-ea"/>
                <a:cs typeface="+mn-cs"/>
              </a:defRPr>
            </a:lvl1pPr>
            <a:lvl2pPr marL="610636" indent="0" algn="ctr" defTabSz="1221273" rtl="0" eaLnBrk="1" latinLnBrk="0" hangingPunct="1">
              <a:spcBef>
                <a:spcPct val="20000"/>
              </a:spcBef>
              <a:buFont typeface="Arial" pitchFamily="34" charset="0"/>
              <a:buNone/>
              <a:defRPr sz="3700" kern="1200">
                <a:solidFill>
                  <a:schemeClr val="tx1">
                    <a:tint val="75000"/>
                  </a:schemeClr>
                </a:solidFill>
                <a:latin typeface="+mn-lt"/>
                <a:ea typeface="+mn-ea"/>
                <a:cs typeface="+mn-cs"/>
              </a:defRPr>
            </a:lvl2pPr>
            <a:lvl3pPr marL="1221273" indent="0" algn="ctr" defTabSz="1221273"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3pPr>
            <a:lvl4pPr marL="1831909"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4pPr>
            <a:lvl5pPr marL="2442545"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5pPr>
            <a:lvl6pPr marL="3053182"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63818"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74454"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85091"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r>
              <a:rPr lang="zh-CN" altLang="en-US" sz="4400" b="1" smtClean="0">
                <a:solidFill>
                  <a:srgbClr val="0070C0"/>
                </a:solidFill>
                <a:latin typeface="微软雅黑" panose="020B0503020204020204" charset="-122"/>
                <a:ea typeface="微软雅黑" panose="020B0503020204020204" charset="-122"/>
                <a:cs typeface="微软雅黑" panose="020B0503020204020204" charset="-122"/>
              </a:rPr>
              <a:t>第九章  压强</a:t>
            </a:r>
            <a:endParaRPr lang="zh-CN" altLang="en-US" sz="4400" b="1" dirty="0">
              <a:solidFill>
                <a:srgbClr val="0070C0"/>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ox(in)">
                                      <p:cBhvr>
                                        <p:cTn id="1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5127"/>
            <a:ext cx="1916200" cy="51832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0" name="文本框 99"/>
          <p:cNvSpPr txBox="1"/>
          <p:nvPr>
            <p:custDataLst>
              <p:tags r:id="rId4"/>
            </p:custDataLst>
          </p:nvPr>
        </p:nvSpPr>
        <p:spPr>
          <a:xfrm>
            <a:off x="174544" y="1809633"/>
            <a:ext cx="11209866" cy="1785702"/>
          </a:xfrm>
          <a:prstGeom prst="rect">
            <a:avLst/>
          </a:prstGeom>
          <a:noFill/>
          <a:ln w="9525">
            <a:noFill/>
          </a:ln>
        </p:spPr>
        <p:txBody>
          <a:bodyPr wrap="square" anchor="t">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a:t>
            </a:r>
            <a:r>
              <a:rPr lang="en-US" sz="2400" b="1">
                <a:latin typeface="微软雅黑" panose="020B0503020204020204" charset="-122"/>
                <a:ea typeface="微软雅黑" panose="020B0503020204020204" charset="-122"/>
                <a:cs typeface="微软雅黑" panose="020B0503020204020204" charset="-122"/>
                <a:sym typeface="+mn-ea"/>
              </a:rPr>
              <a:t>2019·</a:t>
            </a:r>
            <a:r>
              <a:rPr lang="zh-CN" sz="2400" b="1">
                <a:latin typeface="微软雅黑" panose="020B0503020204020204" charset="-122"/>
                <a:ea typeface="微软雅黑" panose="020B0503020204020204" charset="-122"/>
                <a:cs typeface="微软雅黑" panose="020B0503020204020204" charset="-122"/>
                <a:sym typeface="+mn-ea"/>
              </a:rPr>
              <a:t>泰安市中考最后一模）</a:t>
            </a:r>
            <a:r>
              <a:rPr lang="zh-CN" sz="2400">
                <a:latin typeface="微软雅黑" panose="020B0503020204020204" charset="-122"/>
                <a:ea typeface="微软雅黑" panose="020B0503020204020204" charset="-122"/>
                <a:cs typeface="微软雅黑" panose="020B0503020204020204" charset="-122"/>
                <a:sym typeface="+mn-ea"/>
              </a:rPr>
              <a:t>在日常生产和生活中，有时需要增大压强，有时需要减小压强，如图所示的事例中，属于增大压强的是（　　）。</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A.书包带较宽</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B.菜刀刀刃很薄</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C.铁轨上铺枕木</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D.穿滑雪板滑雪</a:t>
            </a:r>
            <a:endParaRPr altLang="zh-CN" sz="2400">
              <a:latin typeface="微软雅黑" panose="020B0503020204020204" charset="-122"/>
              <a:ea typeface="微软雅黑" panose="020B0503020204020204" charset="-122"/>
            </a:endParaRPr>
          </a:p>
        </p:txBody>
      </p:sp>
      <p:sp>
        <p:nvSpPr>
          <p:cNvPr id="4" name="文本框 3"/>
          <p:cNvSpPr txBox="1"/>
          <p:nvPr>
            <p:custDataLst>
              <p:tags r:id="rId5"/>
            </p:custDataLst>
          </p:nvPr>
        </p:nvSpPr>
        <p:spPr>
          <a:xfrm>
            <a:off x="7631405" y="2563107"/>
            <a:ext cx="37996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
        <p:nvSpPr>
          <p:cNvPr id="8" name="文本框 7"/>
          <p:cNvSpPr txBox="1"/>
          <p:nvPr>
            <p:custDataLst>
              <p:tags r:id="rId6"/>
            </p:custDataLst>
          </p:nvPr>
        </p:nvSpPr>
        <p:spPr>
          <a:xfrm>
            <a:off x="2350984" y="1027054"/>
            <a:ext cx="2974175" cy="468900"/>
          </a:xfrm>
          <a:prstGeom prst="rect">
            <a:avLst/>
          </a:prstGeom>
          <a:noFill/>
        </p:spPr>
        <p:txBody>
          <a:bodyPr wrap="square" rtlCol="0">
            <a:spAutoFit/>
          </a:bodyPr>
          <a:lstStyle/>
          <a:p>
            <a:r>
              <a:rPr lang="zh-CN" altLang="en-US" sz="2400" b="1">
                <a:solidFill>
                  <a:srgbClr val="281AE2"/>
                </a:solidFill>
                <a:latin typeface="微软雅黑" panose="020B0503020204020204" charset="-122"/>
                <a:ea typeface="微软雅黑" panose="020B0503020204020204" charset="-122"/>
              </a:rPr>
              <a:t>考点二、压强的应用</a:t>
            </a:r>
          </a:p>
        </p:txBody>
      </p:sp>
      <p:pic>
        <p:nvPicPr>
          <p:cNvPr id="6" name="图片 -2147482365"/>
          <p:cNvPicPr>
            <a:picLocks noChangeAspect="1"/>
          </p:cNvPicPr>
          <p:nvPr>
            <p:custDataLst>
              <p:tags r:id="rId7"/>
            </p:custDataLst>
          </p:nvPr>
        </p:nvPicPr>
        <p:blipFill>
          <a:blip r:embed="rId13"/>
          <a:stretch>
            <a:fillRect/>
          </a:stretch>
        </p:blipFill>
        <p:spPr>
          <a:xfrm>
            <a:off x="754256" y="3840457"/>
            <a:ext cx="1702589" cy="1961621"/>
          </a:xfrm>
          <a:prstGeom prst="rect">
            <a:avLst/>
          </a:prstGeom>
          <a:noFill/>
          <a:ln w="9525">
            <a:noFill/>
          </a:ln>
        </p:spPr>
      </p:pic>
      <p:pic>
        <p:nvPicPr>
          <p:cNvPr id="7" name="图片 -2147482364"/>
          <p:cNvPicPr>
            <a:picLocks noChangeAspect="1"/>
          </p:cNvPicPr>
          <p:nvPr>
            <p:custDataLst>
              <p:tags r:id="rId8"/>
            </p:custDataLst>
          </p:nvPr>
        </p:nvPicPr>
        <p:blipFill>
          <a:blip r:embed="rId14"/>
          <a:stretch>
            <a:fillRect/>
          </a:stretch>
        </p:blipFill>
        <p:spPr>
          <a:xfrm>
            <a:off x="2925656" y="3841750"/>
            <a:ext cx="2325149" cy="1960974"/>
          </a:xfrm>
          <a:prstGeom prst="rect">
            <a:avLst/>
          </a:prstGeom>
          <a:noFill/>
          <a:ln w="9525">
            <a:noFill/>
          </a:ln>
        </p:spPr>
      </p:pic>
      <p:pic>
        <p:nvPicPr>
          <p:cNvPr id="9" name="图片 -2147482363"/>
          <p:cNvPicPr>
            <a:picLocks noChangeAspect="1"/>
          </p:cNvPicPr>
          <p:nvPr>
            <p:custDataLst>
              <p:tags r:id="rId9"/>
            </p:custDataLst>
          </p:nvPr>
        </p:nvPicPr>
        <p:blipFill>
          <a:blip r:embed="rId15"/>
          <a:stretch>
            <a:fillRect/>
          </a:stretch>
        </p:blipFill>
        <p:spPr>
          <a:xfrm>
            <a:off x="5499073" y="3841751"/>
            <a:ext cx="2512296" cy="1960327"/>
          </a:xfrm>
          <a:prstGeom prst="rect">
            <a:avLst/>
          </a:prstGeom>
          <a:noFill/>
          <a:ln w="9525">
            <a:noFill/>
          </a:ln>
        </p:spPr>
      </p:pic>
      <p:pic>
        <p:nvPicPr>
          <p:cNvPr id="10" name="图片 -2147482362"/>
          <p:cNvPicPr>
            <a:picLocks noChangeAspect="1"/>
          </p:cNvPicPr>
          <p:nvPr>
            <p:custDataLst>
              <p:tags r:id="rId10"/>
            </p:custDataLst>
          </p:nvPr>
        </p:nvPicPr>
        <p:blipFill>
          <a:blip r:embed="rId16"/>
          <a:stretch>
            <a:fillRect/>
          </a:stretch>
        </p:blipFill>
        <p:spPr>
          <a:xfrm>
            <a:off x="8691270" y="3842397"/>
            <a:ext cx="2693140" cy="1960974"/>
          </a:xfrm>
          <a:prstGeom prst="rect">
            <a:avLst/>
          </a:prstGeom>
          <a:noFill/>
          <a:ln w="9525">
            <a:noFill/>
          </a:ln>
        </p:spPr>
      </p:pic>
    </p:spTree>
    <p:extLst>
      <p:ext uri="{BB962C8B-B14F-4D97-AF65-F5344CB8AC3E}">
        <p14:creationId xmlns:p14="http://schemas.microsoft.com/office/powerpoint/2010/main" val="6451210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00"/>
                                        </p:tgtEl>
                                        <p:attrNameLst>
                                          <p:attrName>style.visibility</p:attrName>
                                        </p:attrNameLst>
                                      </p:cBhvr>
                                      <p:to>
                                        <p:strVal val="visible"/>
                                      </p:to>
                                    </p:set>
                                    <p:animEffect transition="in" filter="checkerboard(across)">
                                      <p:cBhvr>
                                        <p:cTn id="17" dur="1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par>
                                <p:cTn id="23" presetID="5" presetClass="entr" presetSubtype="10" fill="hold" nodeType="withEffect">
                                  <p:stCondLst>
                                    <p:cond delay="0"/>
                                  </p:stCondLst>
                                  <p:childTnLst>
                                    <p:set>
                                      <p:cBhvr>
                                        <p:cTn id="24" dur="1000" fill="hold">
                                          <p:stCondLst>
                                            <p:cond delay="0"/>
                                          </p:stCondLst>
                                        </p:cTn>
                                        <p:tgtEl>
                                          <p:spTgt spid="7"/>
                                        </p:tgtEl>
                                        <p:attrNameLst>
                                          <p:attrName>style.visibility</p:attrName>
                                        </p:attrNameLst>
                                      </p:cBhvr>
                                      <p:to>
                                        <p:strVal val="visible"/>
                                      </p:to>
                                    </p:set>
                                    <p:animEffect transition="in" filter="checkerboard(across)">
                                      <p:cBhvr>
                                        <p:cTn id="25" dur="1000"/>
                                        <p:tgtEl>
                                          <p:spTgt spid="7"/>
                                        </p:tgtEl>
                                      </p:cBhvr>
                                    </p:animEffect>
                                  </p:childTnLst>
                                </p:cTn>
                              </p:par>
                              <p:par>
                                <p:cTn id="26" presetID="5" presetClass="entr" presetSubtype="10" fill="hold" nodeType="withEffect">
                                  <p:stCondLst>
                                    <p:cond delay="0"/>
                                  </p:stCondLst>
                                  <p:childTnLst>
                                    <p:set>
                                      <p:cBhvr>
                                        <p:cTn id="27" dur="1000" fill="hold">
                                          <p:stCondLst>
                                            <p:cond delay="0"/>
                                          </p:stCondLst>
                                        </p:cTn>
                                        <p:tgtEl>
                                          <p:spTgt spid="9"/>
                                        </p:tgtEl>
                                        <p:attrNameLst>
                                          <p:attrName>style.visibility</p:attrName>
                                        </p:attrNameLst>
                                      </p:cBhvr>
                                      <p:to>
                                        <p:strVal val="visible"/>
                                      </p:to>
                                    </p:set>
                                    <p:animEffect transition="in" filter="checkerboard(across)">
                                      <p:cBhvr>
                                        <p:cTn id="28" dur="1000"/>
                                        <p:tgtEl>
                                          <p:spTgt spid="9"/>
                                        </p:tgtEl>
                                      </p:cBhvr>
                                    </p:animEffect>
                                  </p:childTnLst>
                                </p:cTn>
                              </p:par>
                              <p:par>
                                <p:cTn id="29" presetID="5" presetClass="entr" presetSubtype="10" fill="hold" nodeType="withEffect">
                                  <p:stCondLst>
                                    <p:cond delay="0"/>
                                  </p:stCondLst>
                                  <p:childTnLst>
                                    <p:set>
                                      <p:cBhvr>
                                        <p:cTn id="30" dur="1000" fill="hold">
                                          <p:stCondLst>
                                            <p:cond delay="0"/>
                                          </p:stCondLst>
                                        </p:cTn>
                                        <p:tgtEl>
                                          <p:spTgt spid="10"/>
                                        </p:tgtEl>
                                        <p:attrNameLst>
                                          <p:attrName>style.visibility</p:attrName>
                                        </p:attrNameLst>
                                      </p:cBhvr>
                                      <p:to>
                                        <p:strVal val="visible"/>
                                      </p:to>
                                    </p:set>
                                    <p:animEffect transition="in" filter="checkerboard(across)">
                                      <p:cBhvr>
                                        <p:cTn id="31" dur="1000"/>
                                        <p:tgtEl>
                                          <p:spTgt spid="10"/>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5" presetClass="entr" presetSubtype="10" fill="hold" grpId="0" nodeType="clickEffect">
                                  <p:stCondLst>
                                    <p:cond delay="0"/>
                                  </p:stCondLst>
                                  <p:childTnLst>
                                    <p:set>
                                      <p:cBhvr>
                                        <p:cTn id="35" dur="1000" fill="hold">
                                          <p:stCondLst>
                                            <p:cond delay="0"/>
                                          </p:stCondLst>
                                        </p:cTn>
                                        <p:tgtEl>
                                          <p:spTgt spid="4"/>
                                        </p:tgtEl>
                                        <p:attrNameLst>
                                          <p:attrName>style.visibility</p:attrName>
                                        </p:attrNameLst>
                                      </p:cBhvr>
                                      <p:to>
                                        <p:strVal val="visible"/>
                                      </p:to>
                                    </p:set>
                                    <p:animEffect transition="in" filter="checkerboard(across)">
                                      <p:cBhvr>
                                        <p:cTn id="3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0" grpId="0"/>
      <p:bldP spid="4"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5192"/>
            <a:ext cx="191620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2281041" y="1004418"/>
            <a:ext cx="3356029" cy="468900"/>
          </a:xfrm>
          <a:prstGeom prst="rect">
            <a:avLst/>
          </a:prstGeom>
          <a:noFill/>
        </p:spPr>
        <p:txBody>
          <a:bodyPr wrap="square" rtlCol="0">
            <a:spAutoFit/>
          </a:bodyPr>
          <a:lstStyle/>
          <a:p>
            <a:r>
              <a:rPr lang="zh-CN" altLang="en-US" sz="2400" b="1">
                <a:solidFill>
                  <a:srgbClr val="281AE2"/>
                </a:solidFill>
                <a:effectLst>
                  <a:outerShdw blurRad="38100" dist="38100" dir="2700000" algn="tl">
                    <a:srgbClr val="000000">
                      <a:alpha val="43137"/>
                    </a:srgbClr>
                  </a:outerShdw>
                </a:effectLst>
                <a:latin typeface="微软雅黑" panose="020B0503020204020204" charset="-122"/>
                <a:ea typeface="微软雅黑" panose="020B0503020204020204" charset="-122"/>
              </a:rPr>
              <a:t>考点二</a:t>
            </a:r>
            <a:r>
              <a:rPr lang="en-US" altLang="zh-CN" sz="2400" b="1">
                <a:solidFill>
                  <a:srgbClr val="281AE2"/>
                </a:soli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2400" b="1">
                <a:solidFill>
                  <a:srgbClr val="281AE2"/>
                </a:solidFill>
                <a:effectLst>
                  <a:outerShdw blurRad="38100" dist="38100" dir="2700000" algn="tl">
                    <a:srgbClr val="000000">
                      <a:alpha val="43137"/>
                    </a:srgbClr>
                  </a:outerShdw>
                </a:effectLst>
                <a:latin typeface="微软雅黑" panose="020B0503020204020204" charset="-122"/>
                <a:ea typeface="微软雅黑" panose="020B0503020204020204" charset="-122"/>
              </a:rPr>
              <a:t>、压强的应用</a:t>
            </a:r>
          </a:p>
        </p:txBody>
      </p:sp>
      <p:sp>
        <p:nvSpPr>
          <p:cNvPr id="3" name="文本框 2"/>
          <p:cNvSpPr txBox="1"/>
          <p:nvPr>
            <p:custDataLst>
              <p:tags r:id="rId5"/>
            </p:custDataLst>
          </p:nvPr>
        </p:nvSpPr>
        <p:spPr>
          <a:xfrm>
            <a:off x="174544" y="1753365"/>
            <a:ext cx="11519256" cy="1221081"/>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（2018•青岛）</a:t>
            </a:r>
            <a:r>
              <a:rPr lang="zh-CN" sz="2400">
                <a:latin typeface="微软雅黑" panose="020B0503020204020204" charset="-122"/>
                <a:ea typeface="微软雅黑" panose="020B0503020204020204" charset="-122"/>
                <a:cs typeface="微软雅黑" panose="020B0503020204020204" charset="-122"/>
                <a:sym typeface="+mn-ea"/>
              </a:rPr>
              <a:t>书包带做得宽一些，目的是在压力一定时，增大肩部的</a:t>
            </a:r>
            <a:r>
              <a:rPr lang="zh-CN" sz="2400" u="sng">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，从而</a:t>
            </a:r>
            <a:r>
              <a:rPr lang="zh-CN" sz="2400" u="sng">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压强，背着更舒服。</a:t>
            </a:r>
            <a:endParaRPr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6"/>
            </p:custDataLst>
          </p:nvPr>
        </p:nvSpPr>
        <p:spPr>
          <a:xfrm flipH="1">
            <a:off x="9687492" y="1866548"/>
            <a:ext cx="1499690"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受力面积</a:t>
            </a:r>
          </a:p>
        </p:txBody>
      </p:sp>
      <p:sp>
        <p:nvSpPr>
          <p:cNvPr id="4" name="文本框 3"/>
          <p:cNvSpPr txBox="1"/>
          <p:nvPr>
            <p:custDataLst>
              <p:tags r:id="rId7"/>
            </p:custDataLst>
          </p:nvPr>
        </p:nvSpPr>
        <p:spPr>
          <a:xfrm flipH="1">
            <a:off x="928799" y="2417587"/>
            <a:ext cx="88343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减小</a:t>
            </a:r>
          </a:p>
        </p:txBody>
      </p:sp>
    </p:spTree>
    <p:extLst>
      <p:ext uri="{BB962C8B-B14F-4D97-AF65-F5344CB8AC3E}">
        <p14:creationId xmlns:p14="http://schemas.microsoft.com/office/powerpoint/2010/main" val="39570993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3" grpId="0"/>
      <p:bldP spid="6"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3"/>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4" name="图示 3"/>
          <p:cNvGraphicFramePr/>
          <p:nvPr>
            <p:custDataLst>
              <p:tags r:id="rId4"/>
            </p:custDataLst>
          </p:nvPr>
        </p:nvGraphicFramePr>
        <p:xfrm>
          <a:off x="267802" y="1130535"/>
          <a:ext cx="11195374" cy="49619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7" name="对象 6">
            <a:hlinkClick r:id="" action="ppaction://ole?verb=0"/>
          </p:cNvPr>
          <p:cNvGraphicFramePr>
            <a:graphicFrameLocks noChangeAspect="1"/>
          </p:cNvGraphicFramePr>
          <p:nvPr>
            <p:custDataLst>
              <p:tags r:id="rId5"/>
            </p:custDataLst>
          </p:nvPr>
        </p:nvGraphicFramePr>
        <p:xfrm>
          <a:off x="10081319" y="3973042"/>
          <a:ext cx="697545" cy="668749"/>
        </p:xfrm>
        <a:graphic>
          <a:graphicData uri="http://schemas.openxmlformats.org/presentationml/2006/ole">
            <mc:AlternateContent xmlns:mc="http://schemas.openxmlformats.org/markup-compatibility/2006">
              <mc:Choice xmlns:v="urn:schemas-microsoft-com:vml" Requires="v">
                <p:oleObj spid="_x0000_s5122" r:id="rId13" imgW="381000" imgH="355600" progId="Equation.KSEE3">
                  <p:embed/>
                </p:oleObj>
              </mc:Choice>
              <mc:Fallback>
                <p:oleObj r:id="rId13" imgW="381000" imgH="355600" progId="Equation.KSEE3">
                  <p:embed/>
                  <p:pic>
                    <p:nvPicPr>
                      <p:cNvPr id="0" name=""/>
                      <p:cNvPicPr/>
                      <p:nvPr/>
                    </p:nvPicPr>
                    <p:blipFill>
                      <a:blip r:embed="rId14"/>
                      <a:stretch>
                        <a:fillRect/>
                      </a:stretch>
                    </p:blipFill>
                    <p:spPr>
                      <a:xfrm>
                        <a:off x="10081319" y="3973042"/>
                        <a:ext cx="697545" cy="668749"/>
                      </a:xfrm>
                      <a:prstGeom prst="rect">
                        <a:avLst/>
                      </a:prstGeom>
                    </p:spPr>
                  </p:pic>
                </p:oleObj>
              </mc:Fallback>
            </mc:AlternateContent>
          </a:graphicData>
        </a:graphic>
      </p:graphicFrame>
    </p:spTree>
    <p:extLst>
      <p:ext uri="{BB962C8B-B14F-4D97-AF65-F5344CB8AC3E}">
        <p14:creationId xmlns:p14="http://schemas.microsoft.com/office/powerpoint/2010/main" val="444281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7</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67802" y="1002477"/>
            <a:ext cx="10816670" cy="5171487"/>
          </a:xfrm>
          <a:prstGeom prst="rect">
            <a:avLst/>
          </a:prstGeom>
          <a:noFill/>
          <a:ln w="9525">
            <a:noFill/>
          </a:ln>
        </p:spPr>
        <p:txBody>
          <a:bodyPr wrap="square">
            <a:spAutoFit/>
          </a:bodyPr>
          <a:lstStyle/>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1. </a:t>
            </a:r>
            <a:r>
              <a:rPr lang="zh-CN" sz="2400">
                <a:latin typeface="微软雅黑" panose="020B0503020204020204" charset="-122"/>
                <a:ea typeface="微软雅黑" panose="020B0503020204020204" charset="-122"/>
                <a:cs typeface="微软雅黑" panose="020B0503020204020204" charset="-122"/>
                <a:sym typeface="+mn-ea"/>
              </a:rPr>
              <a:t>关于压力，下列说法中正确的是</a:t>
            </a:r>
            <a:r>
              <a:rPr lang="en-US" altLang="zh-CN" sz="24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A. </a:t>
            </a:r>
            <a:r>
              <a:rPr lang="zh-CN" sz="2400">
                <a:latin typeface="微软雅黑" panose="020B0503020204020204" charset="-122"/>
                <a:ea typeface="微软雅黑" panose="020B0503020204020204" charset="-122"/>
                <a:cs typeface="微软雅黑" panose="020B0503020204020204" charset="-122"/>
                <a:sym typeface="+mn-ea"/>
              </a:rPr>
              <a:t>压力等于重力；</a:t>
            </a:r>
          </a:p>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B. </a:t>
            </a:r>
            <a:r>
              <a:rPr lang="zh-CN" sz="2400">
                <a:latin typeface="微软雅黑" panose="020B0503020204020204" charset="-122"/>
                <a:ea typeface="微软雅黑" panose="020B0503020204020204" charset="-122"/>
                <a:cs typeface="微软雅黑" panose="020B0503020204020204" charset="-122"/>
                <a:sym typeface="+mn-ea"/>
              </a:rPr>
              <a:t>压力的方向总是竖直向下的；</a:t>
            </a:r>
          </a:p>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C. </a:t>
            </a:r>
            <a:r>
              <a:rPr lang="zh-CN" sz="2400">
                <a:latin typeface="微软雅黑" panose="020B0503020204020204" charset="-122"/>
                <a:ea typeface="微软雅黑" panose="020B0503020204020204" charset="-122"/>
                <a:cs typeface="微软雅黑" panose="020B0503020204020204" charset="-122"/>
                <a:sym typeface="+mn-ea"/>
              </a:rPr>
              <a:t>压力的方向总是垂直于物体受力面；</a:t>
            </a:r>
          </a:p>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D. </a:t>
            </a:r>
            <a:r>
              <a:rPr lang="zh-CN" sz="2400">
                <a:latin typeface="微软雅黑" panose="020B0503020204020204" charset="-122"/>
                <a:ea typeface="微软雅黑" panose="020B0503020204020204" charset="-122"/>
                <a:cs typeface="微软雅黑" panose="020B0503020204020204" charset="-122"/>
                <a:sym typeface="+mn-ea"/>
              </a:rPr>
              <a:t>两个相接触的物体之间一定存在压力</a:t>
            </a:r>
          </a:p>
          <a:p>
            <a:pPr marL="0" indent="0" eaLnBrk="1" latinLnBrk="0" hangingPunct="1">
              <a:lnSpc>
                <a:spcPct val="150000"/>
              </a:lnSpc>
            </a:pPr>
            <a:r>
              <a:rPr lang="en-US" sz="2400">
                <a:latin typeface="微软雅黑" panose="020B0503020204020204" charset="-122"/>
                <a:ea typeface="微软雅黑" panose="020B0503020204020204" charset="-122"/>
                <a:cs typeface="微软雅黑" panose="020B0503020204020204" charset="-122"/>
                <a:sym typeface="+mn-ea"/>
              </a:rPr>
              <a:t>2. </a:t>
            </a:r>
            <a:r>
              <a:rPr sz="2400">
                <a:latin typeface="微软雅黑" panose="020B0503020204020204" charset="-122"/>
                <a:ea typeface="微软雅黑" panose="020B0503020204020204" charset="-122"/>
                <a:cs typeface="微软雅黑" panose="020B0503020204020204" charset="-122"/>
                <a:sym typeface="+mn-ea"/>
              </a:rPr>
              <a:t>一正方体金属块置于水平桌面上如果沿如图所示的虚线竖直切去一半，剩下一半跟原来相比，是</a:t>
            </a:r>
            <a:r>
              <a:rPr lang="zh-CN" sz="2400">
                <a:latin typeface="微软雅黑" panose="020B0503020204020204" charset="-122"/>
                <a:ea typeface="微软雅黑" panose="020B0503020204020204" charset="-122"/>
                <a:cs typeface="微软雅黑" panose="020B0503020204020204" charset="-122"/>
                <a:sym typeface="+mn-ea"/>
              </a:rPr>
              <a:t>（  ）。</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sz="2400">
                <a:latin typeface="微软雅黑" panose="020B0503020204020204" charset="-122"/>
                <a:ea typeface="微软雅黑" panose="020B0503020204020204" charset="-122"/>
                <a:cs typeface="微软雅黑" panose="020B0503020204020204" charset="-122"/>
                <a:sym typeface="+mn-ea"/>
              </a:rPr>
              <a:t>A. 压力减半，压强减半；B. 压力不变，压强减半；</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sz="2400">
                <a:latin typeface="微软雅黑" panose="020B0503020204020204" charset="-122"/>
                <a:ea typeface="微软雅黑" panose="020B0503020204020204" charset="-122"/>
                <a:cs typeface="微软雅黑" panose="020B0503020204020204" charset="-122"/>
                <a:sym typeface="+mn-ea"/>
              </a:rPr>
              <a:t>C. 压力不变，压强不变；D. 压力减少，压强不变</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2" name="图片 -2147482620"/>
          <p:cNvPicPr>
            <a:picLocks noChangeAspect="1"/>
          </p:cNvPicPr>
          <p:nvPr>
            <p:custDataLst>
              <p:tags r:id="rId4"/>
            </p:custDataLst>
          </p:nvPr>
        </p:nvPicPr>
        <p:blipFill>
          <a:blip r:embed="rId7"/>
          <a:stretch>
            <a:fillRect/>
          </a:stretch>
        </p:blipFill>
        <p:spPr>
          <a:xfrm>
            <a:off x="7787046" y="4689005"/>
            <a:ext cx="1937624" cy="1642122"/>
          </a:xfrm>
          <a:prstGeom prst="rect">
            <a:avLst/>
          </a:prstGeom>
          <a:noFill/>
          <a:ln w="9525">
            <a:noFill/>
          </a:ln>
        </p:spPr>
      </p:pic>
    </p:spTree>
    <p:extLst>
      <p:ext uri="{BB962C8B-B14F-4D97-AF65-F5344CB8AC3E}">
        <p14:creationId xmlns:p14="http://schemas.microsoft.com/office/powerpoint/2010/main" val="30697638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7</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1" name="文本框 100"/>
          <p:cNvSpPr txBox="1"/>
          <p:nvPr>
            <p:custDataLst>
              <p:tags r:id="rId3"/>
            </p:custDataLst>
          </p:nvPr>
        </p:nvSpPr>
        <p:spPr>
          <a:xfrm>
            <a:off x="282295" y="1155759"/>
            <a:ext cx="11350383" cy="3478271"/>
          </a:xfrm>
          <a:prstGeom prst="rect">
            <a:avLst/>
          </a:prstGeom>
          <a:noFill/>
          <a:ln w="9525">
            <a:noFill/>
          </a:ln>
        </p:spPr>
        <p:txBody>
          <a:bodyPr wrap="square">
            <a:spAutoFit/>
          </a:bodyPr>
          <a:lstStyle/>
          <a:p>
            <a:pPr marL="0" indent="0" eaLnBrk="1" latinLnBrk="0" hangingPunct="1">
              <a:lnSpc>
                <a:spcPct val="150000"/>
              </a:lnSpc>
            </a:pPr>
            <a:r>
              <a:rPr lang="en-US" sz="2400" b="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sym typeface="+mn-ea"/>
              </a:rPr>
              <a:t>小平在家中找了一块泡沫、一个小塑料板凳、一个铁块来研究压力作用效果跟什么因素有关，如图所示，根据实验回答下列问题：</a:t>
            </a:r>
            <a:endParaRPr lang="zh-CN"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）实验中是通过观察比较______ 来判断压力的作用效果的；</a:t>
            </a:r>
            <a:endParaRPr lang="zh-CN" altLang="en-US" sz="240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）比较甲、乙两个实验可知，压力作用效果跟______ 有关系；</a:t>
            </a:r>
            <a:endParaRPr lang="zh-CN" altLang="en-US" sz="240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）比较乙、丙两个实验可知，压力作用效果跟______ 有关系；</a:t>
            </a:r>
            <a:endParaRPr lang="zh-CN" altLang="en-US" sz="240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）实验中用到的方法是______ 法。</a:t>
            </a:r>
            <a:endParaRPr lang="en-US" altLang="zh-CN" sz="2400">
              <a:latin typeface="微软雅黑" panose="020B0503020204020204" charset="-122"/>
              <a:ea typeface="微软雅黑" panose="020B0503020204020204" charset="-122"/>
              <a:cs typeface="微软雅黑" panose="020B0503020204020204" charset="-122"/>
            </a:endParaRPr>
          </a:p>
        </p:txBody>
      </p:sp>
      <p:pic>
        <p:nvPicPr>
          <p:cNvPr id="4" name="图片 -2147482617"/>
          <p:cNvPicPr>
            <a:picLocks noChangeAspect="1"/>
          </p:cNvPicPr>
          <p:nvPr>
            <p:custDataLst>
              <p:tags r:id="rId4"/>
            </p:custDataLst>
          </p:nvPr>
        </p:nvPicPr>
        <p:blipFill>
          <a:blip r:embed="rId8"/>
          <a:stretch>
            <a:fillRect/>
          </a:stretch>
        </p:blipFill>
        <p:spPr>
          <a:xfrm>
            <a:off x="2950546" y="5059275"/>
            <a:ext cx="4054834" cy="999243"/>
          </a:xfrm>
          <a:prstGeom prst="rect">
            <a:avLst/>
          </a:prstGeom>
          <a:noFill/>
          <a:ln w="9525">
            <a:noFill/>
          </a:ln>
        </p:spPr>
      </p:pic>
      <p:pic>
        <p:nvPicPr>
          <p:cNvPr id="102" name="New picture"/>
          <p:cNvPicPr/>
          <p:nvPr>
            <p:custDataLst>
              <p:tags r:id="rId5"/>
            </p:custDataLst>
          </p:nvPr>
        </p:nvPicPr>
        <p:blipFill>
          <a:blip r:embed="rId9"/>
          <a:stretch>
            <a:fillRect/>
          </a:stretch>
        </p:blipFill>
        <p:spPr>
          <a:xfrm>
            <a:off x="11909301" y="12249620"/>
            <a:ext cx="365471" cy="271639"/>
          </a:xfrm>
          <a:prstGeom prst="cube">
            <a:avLst/>
          </a:prstGeom>
        </p:spPr>
      </p:pic>
    </p:spTree>
    <p:extLst>
      <p:ext uri="{BB962C8B-B14F-4D97-AF65-F5344CB8AC3E}">
        <p14:creationId xmlns:p14="http://schemas.microsoft.com/office/powerpoint/2010/main" val="5621073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354135"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AutoShape 12"/>
          <p:cNvSpPr>
            <a:spLocks noChangeArrowheads="1"/>
          </p:cNvSpPr>
          <p:nvPr>
            <p:custDataLst>
              <p:tags r:id="rId3"/>
            </p:custDataLst>
          </p:nvPr>
        </p:nvSpPr>
        <p:spPr bwMode="auto">
          <a:xfrm>
            <a:off x="282295" y="939742"/>
            <a:ext cx="1921241" cy="6538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观察生活</a:t>
            </a:r>
          </a:p>
        </p:txBody>
      </p:sp>
      <p:sp>
        <p:nvSpPr>
          <p:cNvPr id="17" name="文本框 16"/>
          <p:cNvSpPr txBox="1"/>
          <p:nvPr>
            <p:custDataLst>
              <p:tags r:id="rId4"/>
            </p:custDataLst>
          </p:nvPr>
        </p:nvSpPr>
        <p:spPr>
          <a:xfrm>
            <a:off x="3511668" y="3562350"/>
            <a:ext cx="2016390" cy="40487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菜刀磨得很锋利</a:t>
            </a:r>
          </a:p>
        </p:txBody>
      </p:sp>
      <p:pic>
        <p:nvPicPr>
          <p:cNvPr id="4" name="图片 3"/>
          <p:cNvPicPr>
            <a:picLocks noChangeAspect="1"/>
          </p:cNvPicPr>
          <p:nvPr>
            <p:custDataLst>
              <p:tags r:id="rId5"/>
            </p:custDataLst>
          </p:nvPr>
        </p:nvPicPr>
        <p:blipFill>
          <a:blip r:embed="rId15"/>
          <a:stretch>
            <a:fillRect/>
          </a:stretch>
        </p:blipFill>
        <p:spPr>
          <a:xfrm>
            <a:off x="3149349" y="939742"/>
            <a:ext cx="2555144" cy="2622609"/>
          </a:xfrm>
          <a:prstGeom prst="rect">
            <a:avLst/>
          </a:prstGeom>
        </p:spPr>
      </p:pic>
      <p:pic>
        <p:nvPicPr>
          <p:cNvPr id="6" name="图片 5"/>
          <p:cNvPicPr>
            <a:picLocks noChangeAspect="1"/>
          </p:cNvPicPr>
          <p:nvPr>
            <p:custDataLst>
              <p:tags r:id="rId6"/>
            </p:custDataLst>
          </p:nvPr>
        </p:nvPicPr>
        <p:blipFill>
          <a:blip r:embed="rId16"/>
          <a:stretch>
            <a:fillRect/>
          </a:stretch>
        </p:blipFill>
        <p:spPr>
          <a:xfrm>
            <a:off x="6425352" y="939742"/>
            <a:ext cx="1915570" cy="2622609"/>
          </a:xfrm>
          <a:prstGeom prst="rect">
            <a:avLst/>
          </a:prstGeom>
        </p:spPr>
      </p:pic>
      <p:pic>
        <p:nvPicPr>
          <p:cNvPr id="9" name="图片 8"/>
          <p:cNvPicPr>
            <a:picLocks noChangeAspect="1"/>
          </p:cNvPicPr>
          <p:nvPr>
            <p:custDataLst>
              <p:tags r:id="rId7"/>
            </p:custDataLst>
          </p:nvPr>
        </p:nvPicPr>
        <p:blipFill>
          <a:blip r:embed="rId17"/>
          <a:stretch>
            <a:fillRect/>
          </a:stretch>
        </p:blipFill>
        <p:spPr>
          <a:xfrm>
            <a:off x="9150629" y="939742"/>
            <a:ext cx="2226850" cy="2622609"/>
          </a:xfrm>
          <a:prstGeom prst="rect">
            <a:avLst/>
          </a:prstGeom>
        </p:spPr>
      </p:pic>
      <p:sp>
        <p:nvSpPr>
          <p:cNvPr id="13" name="文本框 12"/>
          <p:cNvSpPr txBox="1"/>
          <p:nvPr>
            <p:custDataLst>
              <p:tags r:id="rId8"/>
            </p:custDataLst>
          </p:nvPr>
        </p:nvSpPr>
        <p:spPr>
          <a:xfrm>
            <a:off x="6378723" y="3562350"/>
            <a:ext cx="2008828" cy="40487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铁轨下铺上石枕</a:t>
            </a:r>
          </a:p>
        </p:txBody>
      </p:sp>
      <p:sp>
        <p:nvSpPr>
          <p:cNvPr id="14" name="文本框 13"/>
          <p:cNvSpPr txBox="1"/>
          <p:nvPr>
            <p:custDataLst>
              <p:tags r:id="rId9"/>
            </p:custDataLst>
          </p:nvPr>
        </p:nvSpPr>
        <p:spPr>
          <a:xfrm>
            <a:off x="9486484" y="3562350"/>
            <a:ext cx="2023321" cy="40487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书包带做的很宽</a:t>
            </a:r>
          </a:p>
        </p:txBody>
      </p:sp>
      <p:sp>
        <p:nvSpPr>
          <p:cNvPr id="15" name="文本框 14"/>
          <p:cNvSpPr txBox="1"/>
          <p:nvPr>
            <p:custDataLst>
              <p:tags r:id="rId10"/>
            </p:custDataLst>
          </p:nvPr>
        </p:nvSpPr>
        <p:spPr>
          <a:xfrm>
            <a:off x="282295" y="1688042"/>
            <a:ext cx="2547582" cy="234838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图中的例子，都是我们生活中常见的现象，为什么会是这样？</a:t>
            </a:r>
          </a:p>
        </p:txBody>
      </p:sp>
      <p:sp>
        <p:nvSpPr>
          <p:cNvPr id="20" name="文本框 19"/>
          <p:cNvSpPr txBox="1"/>
          <p:nvPr>
            <p:custDataLst>
              <p:tags r:id="rId11"/>
            </p:custDataLst>
          </p:nvPr>
        </p:nvSpPr>
        <p:spPr>
          <a:xfrm>
            <a:off x="282294" y="4036425"/>
            <a:ext cx="7642117"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en-US" altLang="zh-CN" sz="2400">
                <a:ln>
                  <a:noFill/>
                </a:ln>
                <a:solidFill>
                  <a:srgbClr val="2115C5"/>
                </a:solidFill>
                <a:effectLst/>
                <a:uFillTx/>
                <a:latin typeface="微软雅黑" panose="020B0503020204020204" charset="-122"/>
                <a:ea typeface="微软雅黑" panose="020B0503020204020204" charset="-122"/>
                <a:cs typeface="Arial"/>
                <a:sym typeface="Arial"/>
              </a:rPr>
              <a:t>1.</a:t>
            </a:r>
            <a:r>
              <a:rPr lang="zh-CN" altLang="en-US" sz="2400">
                <a:ln>
                  <a:noFill/>
                </a:ln>
                <a:solidFill>
                  <a:srgbClr val="2115C5"/>
                </a:solidFill>
                <a:effectLst/>
                <a:uFillTx/>
                <a:latin typeface="微软雅黑" panose="020B0503020204020204" charset="-122"/>
                <a:ea typeface="微软雅黑" panose="020B0503020204020204" charset="-122"/>
                <a:cs typeface="Arial"/>
                <a:sym typeface="Arial"/>
              </a:rPr>
              <a:t>菜刀磨得很锋利，切菜省力、切菜很容易；</a:t>
            </a:r>
            <a:endPar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lang="zh-CN" altLang="en-US" sz="2400">
                <a:ln>
                  <a:noFill/>
                </a:ln>
                <a:solidFill>
                  <a:srgbClr val="2115C5"/>
                </a:solidFill>
                <a:effectLst/>
                <a:uFillTx/>
                <a:latin typeface="微软雅黑" panose="020B0503020204020204" charset="-122"/>
                <a:ea typeface="微软雅黑" panose="020B0503020204020204" charset="-122"/>
                <a:cs typeface="Arial"/>
                <a:sym typeface="Arial"/>
              </a:rPr>
              <a:t>2.铁轨铺在石枕上，铁轨就不会陷下去；</a:t>
            </a:r>
            <a:endPar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lang="zh-CN" altLang="en-US" sz="2400">
                <a:ln>
                  <a:noFill/>
                </a:ln>
                <a:solidFill>
                  <a:srgbClr val="2115C5"/>
                </a:solidFill>
                <a:effectLst/>
                <a:uFillTx/>
                <a:latin typeface="微软雅黑" panose="020B0503020204020204" charset="-122"/>
                <a:ea typeface="微软雅黑" panose="020B0503020204020204" charset="-122"/>
                <a:cs typeface="Arial"/>
                <a:sym typeface="Arial"/>
              </a:rPr>
              <a:t>3.书包带很宽，学生背书包不勒肩膀。</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p:txBody>
      </p:sp>
      <p:sp>
        <p:nvSpPr>
          <p:cNvPr id="21" name="文本框 20"/>
          <p:cNvSpPr txBox="1"/>
          <p:nvPr>
            <p:custDataLst>
              <p:tags r:id="rId12"/>
            </p:custDataLst>
          </p:nvPr>
        </p:nvSpPr>
        <p:spPr>
          <a:xfrm>
            <a:off x="6523020" y="4036425"/>
            <a:ext cx="4986784"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请同学们再想想，我们周围还有哪些与上述图片相似的例子？</a:t>
            </a:r>
          </a:p>
        </p:txBody>
      </p:sp>
    </p:spTree>
    <p:extLst>
      <p:ext uri="{BB962C8B-B14F-4D97-AF65-F5344CB8AC3E}">
        <p14:creationId xmlns:p14="http://schemas.microsoft.com/office/powerpoint/2010/main" val="32554544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7"/>
                                        </p:tgtEl>
                                        <p:attrNameLst>
                                          <p:attrName>style.visibility</p:attrName>
                                        </p:attrNameLst>
                                      </p:cBhvr>
                                      <p:to>
                                        <p:strVal val="visible"/>
                                      </p:to>
                                    </p:set>
                                    <p:animEffect transition="in" filter="checkerboard(across)">
                                      <p:cBhvr>
                                        <p:cTn id="18" dur="1000"/>
                                        <p:tgtEl>
                                          <p:spTgt spid="1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6"/>
                                        </p:tgtEl>
                                        <p:attrNameLst>
                                          <p:attrName>style.visibility</p:attrName>
                                        </p:attrNameLst>
                                      </p:cBhvr>
                                      <p:to>
                                        <p:strVal val="visible"/>
                                      </p:to>
                                    </p:set>
                                    <p:animEffect transition="in" filter="checkerboard(across)">
                                      <p:cBhvr>
                                        <p:cTn id="23" dur="1000"/>
                                        <p:tgtEl>
                                          <p:spTgt spid="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checkerboard(across)">
                                      <p:cBhvr>
                                        <p:cTn id="28" dur="1000"/>
                                        <p:tgtEl>
                                          <p:spTgt spid="1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9"/>
                                        </p:tgtEl>
                                        <p:attrNameLst>
                                          <p:attrName>style.visibility</p:attrName>
                                        </p:attrNameLst>
                                      </p:cBhvr>
                                      <p:to>
                                        <p:strVal val="visible"/>
                                      </p:to>
                                    </p:set>
                                    <p:animEffect transition="in" filter="checkerboard(across)">
                                      <p:cBhvr>
                                        <p:cTn id="33" dur="1000"/>
                                        <p:tgtEl>
                                          <p:spTgt spid="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4"/>
                                        </p:tgtEl>
                                        <p:attrNameLst>
                                          <p:attrName>style.visibility</p:attrName>
                                        </p:attrNameLst>
                                      </p:cBhvr>
                                      <p:to>
                                        <p:strVal val="visible"/>
                                      </p:to>
                                    </p:set>
                                    <p:animEffect transition="in" filter="checkerboard(across)">
                                      <p:cBhvr>
                                        <p:cTn id="38" dur="1000"/>
                                        <p:tgtEl>
                                          <p:spTgt spid="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15"/>
                                        </p:tgtEl>
                                        <p:attrNameLst>
                                          <p:attrName>style.visibility</p:attrName>
                                        </p:attrNameLst>
                                      </p:cBhvr>
                                      <p:to>
                                        <p:strVal val="visible"/>
                                      </p:to>
                                    </p:set>
                                    <p:animEffect transition="in" filter="checkerboard(across)">
                                      <p:cBhvr>
                                        <p:cTn id="43" dur="10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nodeType="clickEffect">
                                  <p:stCondLst>
                                    <p:cond delay="0"/>
                                  </p:stCondLst>
                                  <p:childTnLst>
                                    <p:set>
                                      <p:cBhvr>
                                        <p:cTn id="47" dur="1000" fill="hold">
                                          <p:stCondLst>
                                            <p:cond delay="0"/>
                                          </p:stCondLst>
                                        </p:cTn>
                                        <p:tgtEl>
                                          <p:spTgt spid="20">
                                            <p:txEl>
                                              <p:pRg st="0" end="0"/>
                                            </p:txEl>
                                          </p:spTgt>
                                        </p:tgtEl>
                                        <p:attrNameLst>
                                          <p:attrName>style.visibility</p:attrName>
                                        </p:attrNameLst>
                                      </p:cBhvr>
                                      <p:to>
                                        <p:strVal val="visible"/>
                                      </p:to>
                                    </p:set>
                                    <p:animEffect transition="in" filter="checkerboard(across)">
                                      <p:cBhvr>
                                        <p:cTn id="48" dur="1000"/>
                                        <p:tgtEl>
                                          <p:spTgt spid="20">
                                            <p:txEl>
                                              <p:pRg st="0" end="0"/>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nodeType="clickEffect">
                                  <p:stCondLst>
                                    <p:cond delay="0"/>
                                  </p:stCondLst>
                                  <p:childTnLst>
                                    <p:set>
                                      <p:cBhvr>
                                        <p:cTn id="52" dur="1000" fill="hold">
                                          <p:stCondLst>
                                            <p:cond delay="0"/>
                                          </p:stCondLst>
                                        </p:cTn>
                                        <p:tgtEl>
                                          <p:spTgt spid="20">
                                            <p:txEl>
                                              <p:pRg st="1" end="1"/>
                                            </p:txEl>
                                          </p:spTgt>
                                        </p:tgtEl>
                                        <p:attrNameLst>
                                          <p:attrName>style.visibility</p:attrName>
                                        </p:attrNameLst>
                                      </p:cBhvr>
                                      <p:to>
                                        <p:strVal val="visible"/>
                                      </p:to>
                                    </p:set>
                                    <p:animEffect transition="in" filter="checkerboard(across)">
                                      <p:cBhvr>
                                        <p:cTn id="53" dur="1000"/>
                                        <p:tgtEl>
                                          <p:spTgt spid="20">
                                            <p:txEl>
                                              <p:pRg st="1" end="1"/>
                                            </p:txEl>
                                          </p:spTgt>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5" presetClass="entr" presetSubtype="10" fill="hold" nodeType="clickEffect">
                                  <p:stCondLst>
                                    <p:cond delay="0"/>
                                  </p:stCondLst>
                                  <p:childTnLst>
                                    <p:set>
                                      <p:cBhvr>
                                        <p:cTn id="57" dur="1000" fill="hold">
                                          <p:stCondLst>
                                            <p:cond delay="0"/>
                                          </p:stCondLst>
                                        </p:cTn>
                                        <p:tgtEl>
                                          <p:spTgt spid="20">
                                            <p:txEl>
                                              <p:pRg st="2" end="2"/>
                                            </p:txEl>
                                          </p:spTgt>
                                        </p:tgtEl>
                                        <p:attrNameLst>
                                          <p:attrName>style.visibility</p:attrName>
                                        </p:attrNameLst>
                                      </p:cBhvr>
                                      <p:to>
                                        <p:strVal val="visible"/>
                                      </p:to>
                                    </p:set>
                                    <p:animEffect transition="in" filter="checkerboard(across)">
                                      <p:cBhvr>
                                        <p:cTn id="58" dur="1000"/>
                                        <p:tgtEl>
                                          <p:spTgt spid="20">
                                            <p:txEl>
                                              <p:pRg st="2" end="2"/>
                                            </p:txEl>
                                          </p:spTgt>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2" presetClass="entr" presetSubtype="8" fill="hold" grpId="0" nodeType="clickEffect">
                                  <p:stCondLst>
                                    <p:cond delay="0"/>
                                  </p:stCondLst>
                                  <p:childTnLst>
                                    <p:set>
                                      <p:cBhvr>
                                        <p:cTn id="62" dur="1000" fill="hold">
                                          <p:stCondLst>
                                            <p:cond delay="0"/>
                                          </p:stCondLst>
                                        </p:cTn>
                                        <p:tgtEl>
                                          <p:spTgt spid="21"/>
                                        </p:tgtEl>
                                        <p:attrNameLst>
                                          <p:attrName>style.visibility</p:attrName>
                                        </p:attrNameLst>
                                      </p:cBhvr>
                                      <p:to>
                                        <p:strVal val="visible"/>
                                      </p:to>
                                    </p:set>
                                    <p:animEffect transition="in" filter="wipe(left)">
                                      <p:cBhvr>
                                        <p:cTn id="6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3" grpId="0"/>
      <p:bldP spid="14" grpId="0"/>
      <p:bldP spid="15"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354135"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1" name="AutoShape 12"/>
          <p:cNvSpPr>
            <a:spLocks noChangeArrowheads="1"/>
          </p:cNvSpPr>
          <p:nvPr>
            <p:custDataLst>
              <p:tags r:id="rId3"/>
            </p:custDataLst>
          </p:nvPr>
        </p:nvSpPr>
        <p:spPr bwMode="auto">
          <a:xfrm>
            <a:off x="194078" y="825912"/>
            <a:ext cx="3132965" cy="63835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生活中的物理知识</a:t>
            </a:r>
          </a:p>
        </p:txBody>
      </p:sp>
      <p:sp>
        <p:nvSpPr>
          <p:cNvPr id="20" name="文本框 19"/>
          <p:cNvSpPr txBox="1"/>
          <p:nvPr>
            <p:custDataLst>
              <p:tags r:id="rId4"/>
            </p:custDataLst>
          </p:nvPr>
        </p:nvSpPr>
        <p:spPr>
          <a:xfrm>
            <a:off x="194078" y="1630481"/>
            <a:ext cx="11143073"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7030A0"/>
                </a:solidFill>
                <a:effectLst/>
                <a:uFillTx/>
                <a:latin typeface="微软雅黑" panose="020B0503020204020204" charset="-122"/>
                <a:ea typeface="微软雅黑" panose="020B0503020204020204" charset="-122"/>
                <a:cs typeface="Arial"/>
                <a:sym typeface="Arial"/>
              </a:rPr>
              <a:t>1.</a:t>
            </a:r>
            <a:r>
              <a:rPr kumimoji="0" lang="zh-CN" altLang="en-US" sz="2400" b="0" i="0" u="none" strike="noStrike" cap="none" spc="0" normalizeH="0" baseline="0">
                <a:ln>
                  <a:noFill/>
                </a:ln>
                <a:solidFill>
                  <a:srgbClr val="7030A0"/>
                </a:solidFill>
                <a:effectLst/>
                <a:uFillTx/>
                <a:latin typeface="微软雅黑" panose="020B0503020204020204" charset="-122"/>
                <a:ea typeface="微软雅黑" panose="020B0503020204020204" charset="-122"/>
                <a:cs typeface="Arial"/>
                <a:sym typeface="Arial"/>
              </a:rPr>
              <a:t>菜刀磨得很锋利，刀刃与菜的接触面积非常小，用同样的力很容易把菜切断；</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7030A0"/>
                </a:solidFill>
                <a:effectLst/>
                <a:uFillTx/>
                <a:latin typeface="微软雅黑" panose="020B0503020204020204" charset="-122"/>
                <a:ea typeface="微软雅黑" panose="020B0503020204020204" charset="-122"/>
                <a:cs typeface="Arial"/>
                <a:sym typeface="Arial"/>
              </a:rPr>
              <a:t>2.有石枕，列车重力分布在所有石枕上，铁轨不会被压进地里面；</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7030A0"/>
                </a:solidFill>
                <a:effectLst/>
                <a:uFillTx/>
                <a:latin typeface="微软雅黑" panose="020B0503020204020204" charset="-122"/>
                <a:ea typeface="微软雅黑" panose="020B0503020204020204" charset="-122"/>
                <a:cs typeface="Arial"/>
                <a:sym typeface="Arial"/>
              </a:rPr>
              <a:t>3.书包带很宽，书包的重力分布在整个肩膀上，不勒肩膀。</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p:txBody>
      </p:sp>
      <p:sp>
        <p:nvSpPr>
          <p:cNvPr id="2" name="文本框 1"/>
          <p:cNvSpPr txBox="1"/>
          <p:nvPr>
            <p:custDataLst>
              <p:tags r:id="rId5"/>
            </p:custDataLst>
          </p:nvPr>
        </p:nvSpPr>
        <p:spPr>
          <a:xfrm>
            <a:off x="194077" y="5295018"/>
            <a:ext cx="8589820" cy="1200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上面问题都涉及到力和受力面积。这就是物理中的概念</a:t>
            </a:r>
            <a:r>
              <a:rPr kumimoji="0" lang="en-US" altLang="zh-CN"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压强。</a:t>
            </a:r>
          </a:p>
        </p:txBody>
      </p:sp>
      <p:sp>
        <p:nvSpPr>
          <p:cNvPr id="7" name="文本框 6"/>
          <p:cNvSpPr txBox="1"/>
          <p:nvPr>
            <p:custDataLst>
              <p:tags r:id="rId6"/>
            </p:custDataLst>
          </p:nvPr>
        </p:nvSpPr>
        <p:spPr>
          <a:xfrm>
            <a:off x="194078" y="3510610"/>
            <a:ext cx="11143073"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生活中，这种实例很多。如：图钉的头越尖越容易按进墙里；公共汽车的安全锤做的很尖，能保障发生事故容易破窗。骆驼的脚掌很大，容易在沙漠中走路；雪橇与地面接触面较大，滑板不容易陷进雪里等等。</a:t>
            </a:r>
          </a:p>
        </p:txBody>
      </p:sp>
    </p:spTree>
    <p:extLst>
      <p:ext uri="{BB962C8B-B14F-4D97-AF65-F5344CB8AC3E}">
        <p14:creationId xmlns:p14="http://schemas.microsoft.com/office/powerpoint/2010/main" val="6545236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0-#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20">
                                            <p:txEl>
                                              <p:pRg st="0" end="0"/>
                                            </p:txEl>
                                          </p:spTgt>
                                        </p:tgtEl>
                                        <p:attrNameLst>
                                          <p:attrName>style.visibility</p:attrName>
                                        </p:attrNameLst>
                                      </p:cBhvr>
                                      <p:to>
                                        <p:strVal val="visible"/>
                                      </p:to>
                                    </p:set>
                                    <p:animEffect transition="in" filter="checkerboard(across)">
                                      <p:cBhvr>
                                        <p:cTn id="13" dur="1000"/>
                                        <p:tgtEl>
                                          <p:spTgt spid="2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20">
                                            <p:txEl>
                                              <p:pRg st="1" end="1"/>
                                            </p:txEl>
                                          </p:spTgt>
                                        </p:tgtEl>
                                        <p:attrNameLst>
                                          <p:attrName>style.visibility</p:attrName>
                                        </p:attrNameLst>
                                      </p:cBhvr>
                                      <p:to>
                                        <p:strVal val="visible"/>
                                      </p:to>
                                    </p:set>
                                    <p:animEffect transition="in" filter="checkerboard(across)">
                                      <p:cBhvr>
                                        <p:cTn id="18" dur="1000"/>
                                        <p:tgtEl>
                                          <p:spTgt spid="20">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20">
                                            <p:txEl>
                                              <p:pRg st="2" end="2"/>
                                            </p:txEl>
                                          </p:spTgt>
                                        </p:tgtEl>
                                        <p:attrNameLst>
                                          <p:attrName>style.visibility</p:attrName>
                                        </p:attrNameLst>
                                      </p:cBhvr>
                                      <p:to>
                                        <p:strVal val="visible"/>
                                      </p:to>
                                    </p:set>
                                    <p:animEffect transition="in" filter="checkerboard(across)">
                                      <p:cBhvr>
                                        <p:cTn id="23" dur="1000"/>
                                        <p:tgtEl>
                                          <p:spTgt spid="20">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28" dur="1000"/>
                                        <p:tgtEl>
                                          <p:spTgt spid="7">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33"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8438" name="Text Box 7"/>
          <p:cNvSpPr txBox="1">
            <a:spLocks noChangeArrowheads="1"/>
          </p:cNvSpPr>
          <p:nvPr>
            <p:custDataLst>
              <p:tags r:id="rId3"/>
            </p:custDataLst>
          </p:nvPr>
        </p:nvSpPr>
        <p:spPr bwMode="auto">
          <a:xfrm>
            <a:off x="1233778" y="1539288"/>
            <a:ext cx="8656613" cy="2726090"/>
          </a:xfrm>
          <a:prstGeom prst="rect">
            <a:avLst/>
          </a:prstGeom>
          <a:noFill/>
          <a:ln w="9525">
            <a:noFill/>
            <a:miter lim="800000"/>
          </a:ln>
        </p:spPr>
        <p:txBody>
          <a:bodyPr wrap="square">
            <a:spAutoFit/>
          </a:bodyPr>
          <a:lstStyle/>
          <a:p>
            <a:pPr>
              <a:lnSpc>
                <a:spcPct val="150000"/>
              </a:lnSpc>
            </a:pPr>
            <a:r>
              <a:rPr lang="en-US" altLang="zh-CN" sz="2800" b="1">
                <a:latin typeface="微软雅黑" panose="020B0503020204020204" charset="-122"/>
                <a:ea typeface="微软雅黑" panose="020B0503020204020204" charset="-122"/>
                <a:sym typeface="+mn-ea"/>
              </a:rPr>
              <a:t>1.</a:t>
            </a:r>
            <a:r>
              <a:rPr lang="zh-CN" altLang="en-US" sz="2800" b="1">
                <a:latin typeface="微软雅黑" panose="020B0503020204020204" charset="-122"/>
                <a:ea typeface="微软雅黑" panose="020B0503020204020204" charset="-122"/>
                <a:sym typeface="+mn-ea"/>
              </a:rPr>
              <a:t>了解压力的概念；</a:t>
            </a:r>
            <a:endParaRPr lang="zh-CN" altLang="en-US"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2.</a:t>
            </a:r>
            <a:r>
              <a:rPr lang="zh-CN" altLang="en-US" sz="2800" b="1">
                <a:latin typeface="微软雅黑" panose="020B0503020204020204" charset="-122"/>
                <a:ea typeface="微软雅黑" panose="020B0503020204020204" charset="-122"/>
                <a:sym typeface="+mn-ea"/>
              </a:rPr>
              <a:t>理解压强的概念；</a:t>
            </a:r>
            <a:endParaRPr lang="zh-CN" altLang="en-US"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3.</a:t>
            </a:r>
            <a:r>
              <a:rPr lang="zh-CN" altLang="en-US" sz="2800" b="1">
                <a:latin typeface="微软雅黑" panose="020B0503020204020204" charset="-122"/>
                <a:ea typeface="微软雅黑" panose="020B0503020204020204" charset="-122"/>
                <a:sym typeface="+mn-ea"/>
              </a:rPr>
              <a:t>会计算压强；</a:t>
            </a:r>
            <a:endParaRPr lang="zh-CN" altLang="en-US"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4.</a:t>
            </a:r>
            <a:r>
              <a:rPr lang="zh-CN" altLang="en-US" sz="2800" b="1">
                <a:latin typeface="微软雅黑" panose="020B0503020204020204" charset="-122"/>
                <a:ea typeface="微软雅黑" panose="020B0503020204020204" charset="-122"/>
                <a:sym typeface="+mn-ea"/>
              </a:rPr>
              <a:t>认识压强在生活中的应用。</a:t>
            </a:r>
            <a:endParaRPr lang="zh-CN" altLang="en-US" sz="2800" b="1">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4988704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000" fill="hold">
                                          <p:stCondLst>
                                            <p:cond delay="0"/>
                                          </p:stCondLst>
                                        </p:cTn>
                                        <p:tgtEl>
                                          <p:spTgt spid="18438">
                                            <p:txEl>
                                              <p:pRg st="0" end="0"/>
                                            </p:txEl>
                                          </p:spTgt>
                                        </p:tgtEl>
                                        <p:attrNameLst>
                                          <p:attrName>style.visibility</p:attrName>
                                        </p:attrNameLst>
                                      </p:cBhvr>
                                      <p:to>
                                        <p:strVal val="visible"/>
                                      </p:to>
                                    </p:set>
                                    <p:animEffect transition="in" filter="barn(inVertical)">
                                      <p:cBhvr>
                                        <p:cTn id="7" dur="1000"/>
                                        <p:tgtEl>
                                          <p:spTgt spid="184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18438">
                                            <p:txEl>
                                              <p:pRg st="1" end="1"/>
                                            </p:txEl>
                                          </p:spTgt>
                                        </p:tgtEl>
                                        <p:attrNameLst>
                                          <p:attrName>style.visibility</p:attrName>
                                        </p:attrNameLst>
                                      </p:cBhvr>
                                      <p:to>
                                        <p:strVal val="visible"/>
                                      </p:to>
                                    </p:set>
                                    <p:animEffect transition="in" filter="barn(inVertical)">
                                      <p:cBhvr>
                                        <p:cTn id="12" dur="1000"/>
                                        <p:tgtEl>
                                          <p:spTgt spid="184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18438">
                                            <p:txEl>
                                              <p:pRg st="2" end="2"/>
                                            </p:txEl>
                                          </p:spTgt>
                                        </p:tgtEl>
                                        <p:attrNameLst>
                                          <p:attrName>style.visibility</p:attrName>
                                        </p:attrNameLst>
                                      </p:cBhvr>
                                      <p:to>
                                        <p:strVal val="visible"/>
                                      </p:to>
                                    </p:set>
                                    <p:animEffect transition="in" filter="barn(inVertical)">
                                      <p:cBhvr>
                                        <p:cTn id="17" dur="1000"/>
                                        <p:tgtEl>
                                          <p:spTgt spid="184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000" fill="hold">
                                          <p:stCondLst>
                                            <p:cond delay="0"/>
                                          </p:stCondLst>
                                        </p:cTn>
                                        <p:tgtEl>
                                          <p:spTgt spid="18438">
                                            <p:txEl>
                                              <p:pRg st="3" end="3"/>
                                            </p:txEl>
                                          </p:spTgt>
                                        </p:tgtEl>
                                        <p:attrNameLst>
                                          <p:attrName>style.visibility</p:attrName>
                                        </p:attrNameLst>
                                      </p:cBhvr>
                                      <p:to>
                                        <p:strVal val="visible"/>
                                      </p:to>
                                    </p:set>
                                    <p:animEffect transition="in" filter="barn(inVertical)">
                                      <p:cBhvr>
                                        <p:cTn id="22" dur="1000"/>
                                        <p:tgtEl>
                                          <p:spTgt spid="184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1802148"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一、压力</a:t>
            </a:r>
          </a:p>
        </p:txBody>
      </p:sp>
      <p:sp>
        <p:nvSpPr>
          <p:cNvPr id="11" name="AutoShape 12"/>
          <p:cNvSpPr>
            <a:spLocks noChangeArrowheads="1"/>
          </p:cNvSpPr>
          <p:nvPr>
            <p:custDataLst>
              <p:tags r:id="rId4"/>
            </p:custDataLst>
          </p:nvPr>
        </p:nvSpPr>
        <p:spPr bwMode="auto">
          <a:xfrm>
            <a:off x="2229371" y="1078794"/>
            <a:ext cx="2117209" cy="53293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什么是压力</a:t>
            </a:r>
          </a:p>
        </p:txBody>
      </p:sp>
      <p:pic>
        <p:nvPicPr>
          <p:cNvPr id="2" name="图片 1"/>
          <p:cNvPicPr>
            <a:picLocks noChangeAspect="1"/>
          </p:cNvPicPr>
          <p:nvPr>
            <p:custDataLst>
              <p:tags r:id="rId5"/>
            </p:custDataLst>
          </p:nvPr>
        </p:nvPicPr>
        <p:blipFill>
          <a:blip r:embed="rId23"/>
          <a:stretch>
            <a:fillRect/>
          </a:stretch>
        </p:blipFill>
        <p:spPr>
          <a:xfrm>
            <a:off x="487715" y="2204156"/>
            <a:ext cx="2334601" cy="1940925"/>
          </a:xfrm>
          <a:prstGeom prst="rect">
            <a:avLst/>
          </a:prstGeom>
        </p:spPr>
      </p:pic>
      <p:pic>
        <p:nvPicPr>
          <p:cNvPr id="4" name="图片 3"/>
          <p:cNvPicPr>
            <a:picLocks noChangeAspect="1"/>
          </p:cNvPicPr>
          <p:nvPr>
            <p:custDataLst>
              <p:tags r:id="rId6"/>
            </p:custDataLst>
          </p:nvPr>
        </p:nvPicPr>
        <p:blipFill>
          <a:blip r:embed="rId24"/>
          <a:stretch>
            <a:fillRect/>
          </a:stretch>
        </p:blipFill>
        <p:spPr>
          <a:xfrm>
            <a:off x="3521750" y="2204156"/>
            <a:ext cx="1768122" cy="1940925"/>
          </a:xfrm>
          <a:prstGeom prst="rect">
            <a:avLst/>
          </a:prstGeom>
        </p:spPr>
      </p:pic>
      <p:pic>
        <p:nvPicPr>
          <p:cNvPr id="13" name="图片 12"/>
          <p:cNvPicPr>
            <a:picLocks noChangeAspect="1"/>
          </p:cNvPicPr>
          <p:nvPr>
            <p:custDataLst>
              <p:tags r:id="rId7"/>
            </p:custDataLst>
          </p:nvPr>
        </p:nvPicPr>
        <p:blipFill>
          <a:blip r:embed="rId25"/>
          <a:stretch>
            <a:fillRect/>
          </a:stretch>
        </p:blipFill>
        <p:spPr>
          <a:xfrm>
            <a:off x="5860763" y="2204156"/>
            <a:ext cx="1962199" cy="1941571"/>
          </a:xfrm>
          <a:prstGeom prst="rect">
            <a:avLst/>
          </a:prstGeom>
        </p:spPr>
      </p:pic>
      <p:pic>
        <p:nvPicPr>
          <p:cNvPr id="16" name="图片 15"/>
          <p:cNvPicPr>
            <a:picLocks noChangeAspect="1"/>
          </p:cNvPicPr>
          <p:nvPr>
            <p:custDataLst>
              <p:tags r:id="rId8"/>
            </p:custDataLst>
          </p:nvPr>
        </p:nvPicPr>
        <p:blipFill>
          <a:blip r:embed="rId26"/>
          <a:stretch>
            <a:fillRect/>
          </a:stretch>
        </p:blipFill>
        <p:spPr>
          <a:xfrm>
            <a:off x="8240732" y="2204156"/>
            <a:ext cx="3247648" cy="1942218"/>
          </a:xfrm>
          <a:prstGeom prst="rect">
            <a:avLst/>
          </a:prstGeom>
        </p:spPr>
      </p:pic>
      <p:sp>
        <p:nvSpPr>
          <p:cNvPr id="17" name="文本框 16"/>
          <p:cNvSpPr txBox="1"/>
          <p:nvPr>
            <p:custDataLst>
              <p:tags r:id="rId9"/>
            </p:custDataLst>
          </p:nvPr>
        </p:nvSpPr>
        <p:spPr>
          <a:xfrm>
            <a:off x="273473" y="5060891"/>
            <a:ext cx="1533086"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完成表格</a:t>
            </a:r>
          </a:p>
        </p:txBody>
      </p:sp>
      <p:graphicFrame>
        <p:nvGraphicFramePr>
          <p:cNvPr id="18" name="表格 17"/>
          <p:cNvGraphicFramePr>
            <a:graphicFrameLocks noGrp="1"/>
          </p:cNvGraphicFramePr>
          <p:nvPr>
            <p:custDataLst>
              <p:tags r:id="rId10"/>
            </p:custDataLst>
          </p:nvPr>
        </p:nvGraphicFramePr>
        <p:xfrm>
          <a:off x="1806560" y="5016265"/>
          <a:ext cx="10034690" cy="1573566"/>
        </p:xfrm>
        <a:graphic>
          <a:graphicData uri="http://schemas.openxmlformats.org/drawingml/2006/table">
            <a:tbl>
              <a:tblPr firstRow="1" bandRow="1">
                <a:tableStyleId>{5C22544A-7EE6-4342-B048-85BDC9FD1C3A}</a:tableStyleId>
              </a:tblPr>
              <a:tblGrid>
                <a:gridCol w="2006938"/>
                <a:gridCol w="2006938"/>
                <a:gridCol w="2006938"/>
                <a:gridCol w="2006938"/>
                <a:gridCol w="2006938"/>
              </a:tblGrid>
              <a:tr h="524522">
                <a:tc>
                  <a:txBody>
                    <a:bodyPr/>
                    <a:lstStyle/>
                    <a:p>
                      <a:pPr algn="ctr">
                        <a:buNone/>
                      </a:pPr>
                      <a:r>
                        <a:rPr lang="zh-CN" altLang="en-US" sz="2000">
                          <a:solidFill>
                            <a:srgbClr val="C00000"/>
                          </a:solidFill>
                          <a:latin typeface="微软雅黑" panose="020B0503020204020204" charset="-122"/>
                          <a:ea typeface="微软雅黑" panose="020B0503020204020204" charset="-122"/>
                        </a:rPr>
                        <a:t>分类</a:t>
                      </a:r>
                    </a:p>
                  </a:txBody>
                  <a:tcPr marL="90738" marR="90738" marT="46567" marB="46567" anchor="ctr">
                    <a:solidFill>
                      <a:schemeClr val="accent2">
                        <a:lumMod val="20000"/>
                        <a:lumOff val="80000"/>
                      </a:schemeClr>
                    </a:solidFill>
                  </a:tcPr>
                </a:tc>
                <a:tc>
                  <a:txBody>
                    <a:bodyPr/>
                    <a:lstStyle/>
                    <a:p>
                      <a:pPr algn="ctr">
                        <a:buNone/>
                      </a:pPr>
                      <a:r>
                        <a:rPr lang="zh-CN" altLang="en-US" sz="2000">
                          <a:solidFill>
                            <a:srgbClr val="C00000"/>
                          </a:solidFill>
                          <a:latin typeface="微软雅黑" panose="020B0503020204020204" charset="-122"/>
                          <a:ea typeface="微软雅黑" panose="020B0503020204020204" charset="-122"/>
                        </a:rPr>
                        <a:t>甲</a:t>
                      </a:r>
                    </a:p>
                  </a:txBody>
                  <a:tcPr marL="90738" marR="90738" marT="46567" marB="46567" anchor="ctr">
                    <a:solidFill>
                      <a:schemeClr val="accent2">
                        <a:lumMod val="20000"/>
                        <a:lumOff val="80000"/>
                      </a:schemeClr>
                    </a:solidFill>
                  </a:tcPr>
                </a:tc>
                <a:tc>
                  <a:txBody>
                    <a:bodyPr/>
                    <a:lstStyle/>
                    <a:p>
                      <a:pPr algn="ctr">
                        <a:buNone/>
                      </a:pPr>
                      <a:r>
                        <a:rPr lang="zh-CN" altLang="en-US" sz="2000">
                          <a:solidFill>
                            <a:srgbClr val="C00000"/>
                          </a:solidFill>
                          <a:latin typeface="微软雅黑" panose="020B0503020204020204" charset="-122"/>
                          <a:ea typeface="微软雅黑" panose="020B0503020204020204" charset="-122"/>
                        </a:rPr>
                        <a:t>乙</a:t>
                      </a:r>
                    </a:p>
                  </a:txBody>
                  <a:tcPr marL="90738" marR="90738" marT="46567" marB="46567" anchor="ctr">
                    <a:solidFill>
                      <a:schemeClr val="accent2">
                        <a:lumMod val="20000"/>
                        <a:lumOff val="80000"/>
                      </a:schemeClr>
                    </a:solidFill>
                  </a:tcPr>
                </a:tc>
                <a:tc>
                  <a:txBody>
                    <a:bodyPr/>
                    <a:lstStyle/>
                    <a:p>
                      <a:pPr algn="ctr">
                        <a:buNone/>
                      </a:pPr>
                      <a:r>
                        <a:rPr lang="zh-CN" altLang="en-US" sz="2000">
                          <a:solidFill>
                            <a:srgbClr val="C00000"/>
                          </a:solidFill>
                          <a:latin typeface="微软雅黑" panose="020B0503020204020204" charset="-122"/>
                          <a:ea typeface="微软雅黑" panose="020B0503020204020204" charset="-122"/>
                        </a:rPr>
                        <a:t>丙</a:t>
                      </a:r>
                    </a:p>
                  </a:txBody>
                  <a:tcPr marL="90738" marR="90738" marT="46567" marB="46567" anchor="ctr">
                    <a:solidFill>
                      <a:schemeClr val="accent2">
                        <a:lumMod val="20000"/>
                        <a:lumOff val="80000"/>
                      </a:schemeClr>
                    </a:solidFill>
                  </a:tcPr>
                </a:tc>
                <a:tc>
                  <a:txBody>
                    <a:bodyPr/>
                    <a:lstStyle/>
                    <a:p>
                      <a:pPr algn="ctr">
                        <a:buNone/>
                      </a:pPr>
                      <a:r>
                        <a:rPr lang="zh-CN" altLang="en-US" sz="2000">
                          <a:solidFill>
                            <a:srgbClr val="C00000"/>
                          </a:solidFill>
                          <a:latin typeface="微软雅黑" panose="020B0503020204020204" charset="-122"/>
                          <a:ea typeface="微软雅黑" panose="020B0503020204020204" charset="-122"/>
                        </a:rPr>
                        <a:t>丁</a:t>
                      </a:r>
                    </a:p>
                  </a:txBody>
                  <a:tcPr marL="90738" marR="90738" marT="46567" marB="46567" anchor="ctr">
                    <a:solidFill>
                      <a:schemeClr val="accent2">
                        <a:lumMod val="20000"/>
                        <a:lumOff val="80000"/>
                      </a:schemeClr>
                    </a:solidFill>
                  </a:tcPr>
                </a:tc>
              </a:tr>
              <a:tr h="524522">
                <a:tc>
                  <a:txBody>
                    <a:bodyPr/>
                    <a:lstStyle/>
                    <a:p>
                      <a:pPr algn="ctr">
                        <a:buNone/>
                      </a:pPr>
                      <a:r>
                        <a:rPr lang="zh-CN" altLang="en-US" sz="2000">
                          <a:solidFill>
                            <a:srgbClr val="C00000"/>
                          </a:solidFill>
                          <a:latin typeface="微软雅黑" panose="020B0503020204020204" charset="-122"/>
                          <a:ea typeface="微软雅黑" panose="020B0503020204020204" charset="-122"/>
                        </a:rPr>
                        <a:t>受力物体</a:t>
                      </a: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r>
              <a:tr h="524522">
                <a:tc>
                  <a:txBody>
                    <a:bodyPr/>
                    <a:lstStyle/>
                    <a:p>
                      <a:pPr algn="ctr">
                        <a:buNone/>
                      </a:pPr>
                      <a:r>
                        <a:rPr lang="zh-CN" altLang="en-US" sz="2000">
                          <a:solidFill>
                            <a:srgbClr val="C00000"/>
                          </a:solidFill>
                          <a:latin typeface="微软雅黑" panose="020B0503020204020204" charset="-122"/>
                          <a:ea typeface="微软雅黑" panose="020B0503020204020204" charset="-122"/>
                        </a:rPr>
                        <a:t>压力大小</a:t>
                      </a: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c>
                  <a:txBody>
                    <a:bodyPr/>
                    <a:lstStyle/>
                    <a:p>
                      <a:pPr algn="ctr">
                        <a:buNone/>
                      </a:pPr>
                      <a:endParaRPr lang="zh-CN" altLang="en-US" sz="2000">
                        <a:solidFill>
                          <a:srgbClr val="C00000"/>
                        </a:solidFill>
                        <a:latin typeface="微软雅黑" panose="020B0503020204020204" charset="-122"/>
                        <a:ea typeface="微软雅黑" panose="020B0503020204020204" charset="-122"/>
                      </a:endParaRPr>
                    </a:p>
                  </a:txBody>
                  <a:tcPr marL="90738" marR="90738" marT="46567" marB="46567" anchor="ctr">
                    <a:solidFill>
                      <a:schemeClr val="accent2">
                        <a:lumMod val="20000"/>
                        <a:lumOff val="80000"/>
                      </a:schemeClr>
                    </a:solidFill>
                  </a:tcPr>
                </a:tc>
              </a:tr>
            </a:tbl>
          </a:graphicData>
        </a:graphic>
      </p:graphicFrame>
      <p:sp>
        <p:nvSpPr>
          <p:cNvPr id="19" name="文本框 18"/>
          <p:cNvSpPr txBox="1"/>
          <p:nvPr>
            <p:custDataLst>
              <p:tags r:id="rId11"/>
            </p:custDataLst>
          </p:nvPr>
        </p:nvSpPr>
        <p:spPr>
          <a:xfrm>
            <a:off x="488345" y="4322293"/>
            <a:ext cx="11000036" cy="56203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             </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甲                                  乙                              丙                                         丁</a:t>
            </a:r>
          </a:p>
        </p:txBody>
      </p:sp>
      <p:sp>
        <p:nvSpPr>
          <p:cNvPr id="20" name="文本框 19"/>
          <p:cNvSpPr txBox="1"/>
          <p:nvPr>
            <p:custDataLst>
              <p:tags r:id="rId12"/>
            </p:custDataLst>
          </p:nvPr>
        </p:nvSpPr>
        <p:spPr>
          <a:xfrm>
            <a:off x="4573424" y="5523971"/>
            <a:ext cx="804666"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桌面</a:t>
            </a:r>
          </a:p>
        </p:txBody>
      </p:sp>
      <p:sp>
        <p:nvSpPr>
          <p:cNvPr id="21" name="文本框 20"/>
          <p:cNvSpPr txBox="1"/>
          <p:nvPr>
            <p:custDataLst>
              <p:tags r:id="rId13"/>
            </p:custDataLst>
          </p:nvPr>
        </p:nvSpPr>
        <p:spPr>
          <a:xfrm>
            <a:off x="6586033" y="5523971"/>
            <a:ext cx="804666"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地面</a:t>
            </a:r>
          </a:p>
        </p:txBody>
      </p:sp>
      <p:sp>
        <p:nvSpPr>
          <p:cNvPr id="22" name="文本框 21"/>
          <p:cNvSpPr txBox="1"/>
          <p:nvPr>
            <p:custDataLst>
              <p:tags r:id="rId14"/>
            </p:custDataLst>
          </p:nvPr>
        </p:nvSpPr>
        <p:spPr>
          <a:xfrm>
            <a:off x="8569656" y="5628099"/>
            <a:ext cx="804666"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墙壁</a:t>
            </a:r>
          </a:p>
        </p:txBody>
      </p:sp>
      <p:sp>
        <p:nvSpPr>
          <p:cNvPr id="23" name="文本框 22"/>
          <p:cNvSpPr txBox="1"/>
          <p:nvPr>
            <p:custDataLst>
              <p:tags r:id="rId15"/>
            </p:custDataLst>
          </p:nvPr>
        </p:nvSpPr>
        <p:spPr>
          <a:xfrm>
            <a:off x="10582265" y="5628099"/>
            <a:ext cx="804666"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斜面</a:t>
            </a:r>
          </a:p>
        </p:txBody>
      </p:sp>
      <p:sp>
        <p:nvSpPr>
          <p:cNvPr id="24" name="文本框 23"/>
          <p:cNvSpPr txBox="1"/>
          <p:nvPr>
            <p:custDataLst>
              <p:tags r:id="rId16"/>
            </p:custDataLst>
          </p:nvPr>
        </p:nvSpPr>
        <p:spPr>
          <a:xfrm>
            <a:off x="4463153" y="6096999"/>
            <a:ext cx="1025208"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茶杯重力</a:t>
            </a:r>
          </a:p>
        </p:txBody>
      </p:sp>
      <p:sp>
        <p:nvSpPr>
          <p:cNvPr id="25" name="文本框 24"/>
          <p:cNvSpPr txBox="1"/>
          <p:nvPr>
            <p:custDataLst>
              <p:tags r:id="rId17"/>
            </p:custDataLst>
          </p:nvPr>
        </p:nvSpPr>
        <p:spPr>
          <a:xfrm>
            <a:off x="6373682" y="6106054"/>
            <a:ext cx="1025208"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箱子重力</a:t>
            </a:r>
          </a:p>
        </p:txBody>
      </p:sp>
      <p:sp>
        <p:nvSpPr>
          <p:cNvPr id="26" name="文本框 25"/>
          <p:cNvSpPr txBox="1"/>
          <p:nvPr>
            <p:custDataLst>
              <p:tags r:id="rId18"/>
            </p:custDataLst>
          </p:nvPr>
        </p:nvSpPr>
        <p:spPr>
          <a:xfrm>
            <a:off x="8091394" y="6156501"/>
            <a:ext cx="1499690"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手对图钉压力</a:t>
            </a:r>
          </a:p>
        </p:txBody>
      </p:sp>
      <p:sp>
        <p:nvSpPr>
          <p:cNvPr id="27" name="文本框 26"/>
          <p:cNvSpPr txBox="1"/>
          <p:nvPr>
            <p:custDataLst>
              <p:tags r:id="rId19"/>
            </p:custDataLst>
          </p:nvPr>
        </p:nvSpPr>
        <p:spPr>
          <a:xfrm>
            <a:off x="10075017" y="6180431"/>
            <a:ext cx="1500320"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重力的一部分</a:t>
            </a:r>
          </a:p>
        </p:txBody>
      </p:sp>
      <p:sp>
        <p:nvSpPr>
          <p:cNvPr id="6" name="文本框 5"/>
          <p:cNvSpPr txBox="1"/>
          <p:nvPr>
            <p:custDataLst>
              <p:tags r:id="rId20"/>
            </p:custDataLst>
          </p:nvPr>
        </p:nvSpPr>
        <p:spPr>
          <a:xfrm>
            <a:off x="4390058" y="957850"/>
            <a:ext cx="3969767"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垂直作用在物体表面上的力</a:t>
            </a:r>
          </a:p>
        </p:txBody>
      </p:sp>
    </p:spTree>
    <p:extLst>
      <p:ext uri="{BB962C8B-B14F-4D97-AF65-F5344CB8AC3E}">
        <p14:creationId xmlns:p14="http://schemas.microsoft.com/office/powerpoint/2010/main" val="31158847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0-#ppt_w/2"/>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6"/>
                                        </p:tgtEl>
                                        <p:attrNameLst>
                                          <p:attrName>style.visibility</p:attrName>
                                        </p:attrNameLst>
                                      </p:cBhvr>
                                      <p:to>
                                        <p:strVal val="visible"/>
                                      </p:to>
                                    </p:set>
                                    <p:animEffect transition="in" filter="checkerboard(across)">
                                      <p:cBhvr>
                                        <p:cTn id="18" dur="1000"/>
                                        <p:tgtEl>
                                          <p:spTgt spid="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par>
                                <p:cTn id="24" presetID="5" presetClass="entr" presetSubtype="10" fill="hold" nodeType="withEffect">
                                  <p:stCondLst>
                                    <p:cond delay="0"/>
                                  </p:stCondLst>
                                  <p:childTnLst>
                                    <p:set>
                                      <p:cBhvr>
                                        <p:cTn id="25" dur="1000" fill="hold">
                                          <p:stCondLst>
                                            <p:cond delay="0"/>
                                          </p:stCondLst>
                                        </p:cTn>
                                        <p:tgtEl>
                                          <p:spTgt spid="4"/>
                                        </p:tgtEl>
                                        <p:attrNameLst>
                                          <p:attrName>style.visibility</p:attrName>
                                        </p:attrNameLst>
                                      </p:cBhvr>
                                      <p:to>
                                        <p:strVal val="visible"/>
                                      </p:to>
                                    </p:set>
                                    <p:animEffect transition="in" filter="checkerboard(across)">
                                      <p:cBhvr>
                                        <p:cTn id="26" dur="1000"/>
                                        <p:tgtEl>
                                          <p:spTgt spid="4"/>
                                        </p:tgtEl>
                                      </p:cBhvr>
                                    </p:animEffect>
                                  </p:childTnLst>
                                </p:cTn>
                              </p:par>
                              <p:par>
                                <p:cTn id="27" presetID="5" presetClass="entr" presetSubtype="10" fill="hold" nodeType="withEffect">
                                  <p:stCondLst>
                                    <p:cond delay="0"/>
                                  </p:stCondLst>
                                  <p:childTnLst>
                                    <p:set>
                                      <p:cBhvr>
                                        <p:cTn id="28" dur="1000" fill="hold">
                                          <p:stCondLst>
                                            <p:cond delay="0"/>
                                          </p:stCondLst>
                                        </p:cTn>
                                        <p:tgtEl>
                                          <p:spTgt spid="13"/>
                                        </p:tgtEl>
                                        <p:attrNameLst>
                                          <p:attrName>style.visibility</p:attrName>
                                        </p:attrNameLst>
                                      </p:cBhvr>
                                      <p:to>
                                        <p:strVal val="visible"/>
                                      </p:to>
                                    </p:set>
                                    <p:animEffect transition="in" filter="checkerboard(across)">
                                      <p:cBhvr>
                                        <p:cTn id="29" dur="1000"/>
                                        <p:tgtEl>
                                          <p:spTgt spid="13"/>
                                        </p:tgtEl>
                                      </p:cBhvr>
                                    </p:animEffect>
                                  </p:childTnLst>
                                </p:cTn>
                              </p:par>
                              <p:par>
                                <p:cTn id="30" presetID="5" presetClass="entr" presetSubtype="10" fill="hold" nodeType="withEffect">
                                  <p:stCondLst>
                                    <p:cond delay="0"/>
                                  </p:stCondLst>
                                  <p:childTnLst>
                                    <p:set>
                                      <p:cBhvr>
                                        <p:cTn id="31" dur="1000" fill="hold">
                                          <p:stCondLst>
                                            <p:cond delay="0"/>
                                          </p:stCondLst>
                                        </p:cTn>
                                        <p:tgtEl>
                                          <p:spTgt spid="16"/>
                                        </p:tgtEl>
                                        <p:attrNameLst>
                                          <p:attrName>style.visibility</p:attrName>
                                        </p:attrNameLst>
                                      </p:cBhvr>
                                      <p:to>
                                        <p:strVal val="visible"/>
                                      </p:to>
                                    </p:set>
                                    <p:animEffect transition="in" filter="checkerboard(across)">
                                      <p:cBhvr>
                                        <p:cTn id="32" dur="1000"/>
                                        <p:tgtEl>
                                          <p:spTgt spid="1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9"/>
                                        </p:tgtEl>
                                        <p:attrNameLst>
                                          <p:attrName>style.visibility</p:attrName>
                                        </p:attrNameLst>
                                      </p:cBhvr>
                                      <p:to>
                                        <p:strVal val="visible"/>
                                      </p:to>
                                    </p:set>
                                    <p:animEffect transition="in" filter="checkerboard(across)">
                                      <p:cBhvr>
                                        <p:cTn id="37" dur="1000"/>
                                        <p:tgtEl>
                                          <p:spTgt spid="1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7"/>
                                        </p:tgtEl>
                                        <p:attrNameLst>
                                          <p:attrName>style.visibility</p:attrName>
                                        </p:attrNameLst>
                                      </p:cBhvr>
                                      <p:to>
                                        <p:strVal val="visible"/>
                                      </p:to>
                                    </p:set>
                                    <p:animEffect transition="in" filter="checkerboard(across)">
                                      <p:cBhvr>
                                        <p:cTn id="42" dur="10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18"/>
                                        </p:tgtEl>
                                        <p:attrNameLst>
                                          <p:attrName>style.visibility</p:attrName>
                                        </p:attrNameLst>
                                      </p:cBhvr>
                                      <p:to>
                                        <p:strVal val="visible"/>
                                      </p:to>
                                    </p:set>
                                    <p:animEffect transition="in" filter="checkerboard(across)">
                                      <p:cBhvr>
                                        <p:cTn id="47" dur="1000"/>
                                        <p:tgtEl>
                                          <p:spTgt spid="1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20"/>
                                        </p:tgtEl>
                                        <p:attrNameLst>
                                          <p:attrName>style.visibility</p:attrName>
                                        </p:attrNameLst>
                                      </p:cBhvr>
                                      <p:to>
                                        <p:strVal val="visible"/>
                                      </p:to>
                                    </p:set>
                                    <p:animEffect transition="in" filter="checkerboard(across)">
                                      <p:cBhvr>
                                        <p:cTn id="52" dur="1000"/>
                                        <p:tgtEl>
                                          <p:spTgt spid="2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21"/>
                                        </p:tgtEl>
                                        <p:attrNameLst>
                                          <p:attrName>style.visibility</p:attrName>
                                        </p:attrNameLst>
                                      </p:cBhvr>
                                      <p:to>
                                        <p:strVal val="visible"/>
                                      </p:to>
                                    </p:set>
                                    <p:animEffect transition="in" filter="checkerboard(across)">
                                      <p:cBhvr>
                                        <p:cTn id="57" dur="1000"/>
                                        <p:tgtEl>
                                          <p:spTgt spid="2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22"/>
                                        </p:tgtEl>
                                        <p:attrNameLst>
                                          <p:attrName>style.visibility</p:attrName>
                                        </p:attrNameLst>
                                      </p:cBhvr>
                                      <p:to>
                                        <p:strVal val="visible"/>
                                      </p:to>
                                    </p:set>
                                    <p:animEffect transition="in" filter="checkerboard(across)">
                                      <p:cBhvr>
                                        <p:cTn id="62" dur="1000"/>
                                        <p:tgtEl>
                                          <p:spTgt spid="2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23"/>
                                        </p:tgtEl>
                                        <p:attrNameLst>
                                          <p:attrName>style.visibility</p:attrName>
                                        </p:attrNameLst>
                                      </p:cBhvr>
                                      <p:to>
                                        <p:strVal val="visible"/>
                                      </p:to>
                                    </p:set>
                                    <p:animEffect transition="in" filter="checkerboard(across)">
                                      <p:cBhvr>
                                        <p:cTn id="67" dur="1000"/>
                                        <p:tgtEl>
                                          <p:spTgt spid="23"/>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24"/>
                                        </p:tgtEl>
                                        <p:attrNameLst>
                                          <p:attrName>style.visibility</p:attrName>
                                        </p:attrNameLst>
                                      </p:cBhvr>
                                      <p:to>
                                        <p:strVal val="visible"/>
                                      </p:to>
                                    </p:set>
                                    <p:animEffect transition="in" filter="checkerboard(across)">
                                      <p:cBhvr>
                                        <p:cTn id="72" dur="1000"/>
                                        <p:tgtEl>
                                          <p:spTgt spid="2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5" presetClass="entr" presetSubtype="10" fill="hold" grpId="0" nodeType="clickEffect">
                                  <p:stCondLst>
                                    <p:cond delay="0"/>
                                  </p:stCondLst>
                                  <p:childTnLst>
                                    <p:set>
                                      <p:cBhvr>
                                        <p:cTn id="76" dur="1000" fill="hold">
                                          <p:stCondLst>
                                            <p:cond delay="0"/>
                                          </p:stCondLst>
                                        </p:cTn>
                                        <p:tgtEl>
                                          <p:spTgt spid="25"/>
                                        </p:tgtEl>
                                        <p:attrNameLst>
                                          <p:attrName>style.visibility</p:attrName>
                                        </p:attrNameLst>
                                      </p:cBhvr>
                                      <p:to>
                                        <p:strVal val="visible"/>
                                      </p:to>
                                    </p:set>
                                    <p:animEffect transition="in" filter="checkerboard(across)">
                                      <p:cBhvr>
                                        <p:cTn id="77" dur="1000"/>
                                        <p:tgtEl>
                                          <p:spTgt spid="25"/>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 presetClass="entr" presetSubtype="10" fill="hold" grpId="0" nodeType="clickEffect">
                                  <p:stCondLst>
                                    <p:cond delay="0"/>
                                  </p:stCondLst>
                                  <p:childTnLst>
                                    <p:set>
                                      <p:cBhvr>
                                        <p:cTn id="81" dur="1000" fill="hold">
                                          <p:stCondLst>
                                            <p:cond delay="0"/>
                                          </p:stCondLst>
                                        </p:cTn>
                                        <p:tgtEl>
                                          <p:spTgt spid="26"/>
                                        </p:tgtEl>
                                        <p:attrNameLst>
                                          <p:attrName>style.visibility</p:attrName>
                                        </p:attrNameLst>
                                      </p:cBhvr>
                                      <p:to>
                                        <p:strVal val="visible"/>
                                      </p:to>
                                    </p:set>
                                    <p:animEffect transition="in" filter="checkerboard(across)">
                                      <p:cBhvr>
                                        <p:cTn id="82" dur="1000"/>
                                        <p:tgtEl>
                                          <p:spTgt spid="26"/>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5" presetClass="entr" presetSubtype="10" fill="hold" grpId="0" nodeType="clickEffect">
                                  <p:stCondLst>
                                    <p:cond delay="0"/>
                                  </p:stCondLst>
                                  <p:childTnLst>
                                    <p:set>
                                      <p:cBhvr>
                                        <p:cTn id="86" dur="1000" fill="hold">
                                          <p:stCondLst>
                                            <p:cond delay="0"/>
                                          </p:stCondLst>
                                        </p:cTn>
                                        <p:tgtEl>
                                          <p:spTgt spid="27"/>
                                        </p:tgtEl>
                                        <p:attrNameLst>
                                          <p:attrName>style.visibility</p:attrName>
                                        </p:attrNameLst>
                                      </p:cBhvr>
                                      <p:to>
                                        <p:strVal val="visible"/>
                                      </p:to>
                                    </p:set>
                                    <p:animEffect transition="in" filter="checkerboard(across)">
                                      <p:cBhvr>
                                        <p:cTn id="8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7" grpId="0"/>
      <p:bldP spid="19" grpId="0"/>
      <p:bldP spid="20" grpId="0"/>
      <p:bldP spid="21" grpId="0"/>
      <p:bldP spid="22" grpId="0"/>
      <p:bldP spid="23" grpId="0"/>
      <p:bldP spid="24" grpId="0"/>
      <p:bldP spid="25" grpId="0"/>
      <p:bldP spid="26" grpId="0"/>
      <p:bldP spid="2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1802148"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一、压力</a:t>
            </a:r>
          </a:p>
        </p:txBody>
      </p:sp>
      <p:sp>
        <p:nvSpPr>
          <p:cNvPr id="11" name="AutoShape 12"/>
          <p:cNvSpPr>
            <a:spLocks noChangeArrowheads="1"/>
          </p:cNvSpPr>
          <p:nvPr>
            <p:custDataLst>
              <p:tags r:id="rId4"/>
            </p:custDataLst>
          </p:nvPr>
        </p:nvSpPr>
        <p:spPr bwMode="auto">
          <a:xfrm>
            <a:off x="2229371" y="1078794"/>
            <a:ext cx="2646511" cy="59372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压力的作用效果</a:t>
            </a:r>
          </a:p>
        </p:txBody>
      </p:sp>
      <p:sp>
        <p:nvSpPr>
          <p:cNvPr id="3" name="AutoShape 12"/>
          <p:cNvSpPr>
            <a:spLocks noChangeArrowheads="1"/>
          </p:cNvSpPr>
          <p:nvPr>
            <p:custDataLst>
              <p:tags r:id="rId5"/>
            </p:custDataLst>
          </p:nvPr>
        </p:nvSpPr>
        <p:spPr bwMode="auto">
          <a:xfrm>
            <a:off x="273473" y="2123958"/>
            <a:ext cx="1956528" cy="50188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探究实验</a:t>
            </a:r>
          </a:p>
        </p:txBody>
      </p:sp>
      <p:sp>
        <p:nvSpPr>
          <p:cNvPr id="7" name="AutoShape 12"/>
          <p:cNvSpPr>
            <a:spLocks noChangeArrowheads="1"/>
          </p:cNvSpPr>
          <p:nvPr>
            <p:custDataLst>
              <p:tags r:id="rId6"/>
            </p:custDataLst>
          </p:nvPr>
        </p:nvSpPr>
        <p:spPr bwMode="auto">
          <a:xfrm>
            <a:off x="273473" y="2902656"/>
            <a:ext cx="1930063" cy="547158"/>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实验器材</a:t>
            </a:r>
          </a:p>
        </p:txBody>
      </p:sp>
      <p:sp>
        <p:nvSpPr>
          <p:cNvPr id="9" name="文本框 8"/>
          <p:cNvSpPr txBox="1"/>
          <p:nvPr>
            <p:custDataLst>
              <p:tags r:id="rId7"/>
            </p:custDataLst>
          </p:nvPr>
        </p:nvSpPr>
        <p:spPr>
          <a:xfrm>
            <a:off x="2285452" y="2917532"/>
            <a:ext cx="4419674"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小桌子，长方形海绵，钩码一盒</a:t>
            </a:r>
          </a:p>
        </p:txBody>
      </p:sp>
      <p:sp>
        <p:nvSpPr>
          <p:cNvPr id="10" name="AutoShape 12"/>
          <p:cNvSpPr>
            <a:spLocks noChangeArrowheads="1"/>
          </p:cNvSpPr>
          <p:nvPr>
            <p:custDataLst>
              <p:tags r:id="rId8"/>
            </p:custDataLst>
          </p:nvPr>
        </p:nvSpPr>
        <p:spPr bwMode="auto">
          <a:xfrm>
            <a:off x="273473" y="3714338"/>
            <a:ext cx="1955268" cy="503179"/>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实验步骤</a:t>
            </a:r>
          </a:p>
        </p:txBody>
      </p:sp>
      <p:pic>
        <p:nvPicPr>
          <p:cNvPr id="14" name="图片 13"/>
          <p:cNvPicPr>
            <a:picLocks noChangeAspect="1"/>
          </p:cNvPicPr>
          <p:nvPr>
            <p:custDataLst>
              <p:tags r:id="rId9"/>
            </p:custDataLst>
          </p:nvPr>
        </p:nvPicPr>
        <p:blipFill>
          <a:blip r:embed="rId16"/>
          <a:stretch>
            <a:fillRect/>
          </a:stretch>
        </p:blipFill>
        <p:spPr>
          <a:xfrm>
            <a:off x="6026485" y="4642438"/>
            <a:ext cx="5548222" cy="1636948"/>
          </a:xfrm>
          <a:prstGeom prst="rect">
            <a:avLst/>
          </a:prstGeom>
        </p:spPr>
      </p:pic>
      <p:sp>
        <p:nvSpPr>
          <p:cNvPr id="15" name="文本框 14"/>
          <p:cNvSpPr txBox="1"/>
          <p:nvPr>
            <p:custDataLst>
              <p:tags r:id="rId10"/>
            </p:custDataLst>
          </p:nvPr>
        </p:nvSpPr>
        <p:spPr>
          <a:xfrm>
            <a:off x="2351615" y="3553942"/>
            <a:ext cx="9429142"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1.</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把小桌子放在长方形海绵上，观察海绵变形情况；如图甲；</a:t>
            </a:r>
          </a:p>
        </p:txBody>
      </p:sp>
      <p:sp>
        <p:nvSpPr>
          <p:cNvPr id="28" name="文本框 27"/>
          <p:cNvSpPr txBox="1"/>
          <p:nvPr>
            <p:custDataLst>
              <p:tags r:id="rId11"/>
            </p:custDataLst>
          </p:nvPr>
        </p:nvSpPr>
        <p:spPr>
          <a:xfrm>
            <a:off x="273473" y="4430948"/>
            <a:ext cx="5602413"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2.</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控制接触面积不变，在小桌子放置一钩码，重复步骤</a:t>
            </a:r>
            <a:r>
              <a:rPr kumimoji="0" lang="en-US" alt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1</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；如图乙；</a:t>
            </a:r>
          </a:p>
        </p:txBody>
      </p:sp>
      <p:sp>
        <p:nvSpPr>
          <p:cNvPr id="29" name="文本框 28"/>
          <p:cNvSpPr txBox="1"/>
          <p:nvPr>
            <p:custDataLst>
              <p:tags r:id="rId12"/>
            </p:custDataLst>
          </p:nvPr>
        </p:nvSpPr>
        <p:spPr>
          <a:xfrm>
            <a:off x="2261507" y="1970029"/>
            <a:ext cx="4443619"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压力的作用效果跟哪些因素有关</a:t>
            </a:r>
          </a:p>
        </p:txBody>
      </p:sp>
      <p:sp>
        <p:nvSpPr>
          <p:cNvPr id="30" name="文本框 29"/>
          <p:cNvSpPr txBox="1"/>
          <p:nvPr>
            <p:custDataLst>
              <p:tags r:id="rId13"/>
            </p:custDataLst>
          </p:nvPr>
        </p:nvSpPr>
        <p:spPr>
          <a:xfrm>
            <a:off x="273473" y="5650736"/>
            <a:ext cx="5602413"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3.</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控制压力不变，把小桌子翻过来放置，</a:t>
            </a:r>
            <a:r>
              <a:rPr lang="zh-CN" altLang="en-US" sz="2400">
                <a:ln>
                  <a:noFill/>
                </a:ln>
                <a:solidFill>
                  <a:srgbClr val="000000"/>
                </a:solidFill>
                <a:effectLst/>
                <a:uFillTx/>
                <a:latin typeface="微软雅黑" panose="020B0503020204020204" charset="-122"/>
                <a:ea typeface="微软雅黑" panose="020B0503020204020204" charset="-122"/>
                <a:cs typeface="Arial"/>
                <a:sym typeface="Arial"/>
              </a:rPr>
              <a:t>改变接触面积，</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步骤</a:t>
            </a:r>
            <a:r>
              <a:rPr kumimoji="0" lang="en-US" alt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2</a:t>
            </a:r>
            <a:r>
              <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；如图丙。</a:t>
            </a:r>
          </a:p>
        </p:txBody>
      </p:sp>
    </p:spTree>
    <p:extLst>
      <p:ext uri="{BB962C8B-B14F-4D97-AF65-F5344CB8AC3E}">
        <p14:creationId xmlns:p14="http://schemas.microsoft.com/office/powerpoint/2010/main" val="35576130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0-#ppt_w/2"/>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0-#ppt_w/2"/>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29"/>
                                        </p:tgtEl>
                                        <p:attrNameLst>
                                          <p:attrName>style.visibility</p:attrName>
                                        </p:attrNameLst>
                                      </p:cBhvr>
                                      <p:to>
                                        <p:strVal val="visible"/>
                                      </p:to>
                                    </p:set>
                                    <p:animEffect transition="in" filter="checkerboard(across)">
                                      <p:cBhvr>
                                        <p:cTn id="24" dur="1000"/>
                                        <p:tgtEl>
                                          <p:spTgt spid="2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0-#ppt_w/2"/>
                                          </p:val>
                                        </p:tav>
                                        <p:tav tm="100000">
                                          <p:val>
                                            <p:strVal val="#ppt_x"/>
                                          </p:val>
                                        </p:tav>
                                      </p:tavLst>
                                    </p:anim>
                                    <p:anim calcmode="lin" valueType="num">
                                      <p:cBhvr>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grpId="0" nodeType="clickEffect">
                                  <p:stCondLst>
                                    <p:cond delay="0"/>
                                  </p:stCondLst>
                                  <p:childTnLst>
                                    <p:set>
                                      <p:cBhvr>
                                        <p:cTn id="34" dur="1000" fill="hold">
                                          <p:stCondLst>
                                            <p:cond delay="0"/>
                                          </p:stCondLst>
                                        </p:cTn>
                                        <p:tgtEl>
                                          <p:spTgt spid="9"/>
                                        </p:tgtEl>
                                        <p:attrNameLst>
                                          <p:attrName>style.visibility</p:attrName>
                                        </p:attrNameLst>
                                      </p:cBhvr>
                                      <p:to>
                                        <p:strVal val="visible"/>
                                      </p:to>
                                    </p:set>
                                    <p:animEffect transition="in" filter="checkerboard(across)">
                                      <p:cBhvr>
                                        <p:cTn id="35" dur="1000"/>
                                        <p:tgtEl>
                                          <p:spTgt spid="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0-#ppt_w/2"/>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5" presetClass="entr" presetSubtype="10" fill="hold" grpId="0" nodeType="clickEffect">
                                  <p:stCondLst>
                                    <p:cond delay="0"/>
                                  </p:stCondLst>
                                  <p:childTnLst>
                                    <p:set>
                                      <p:cBhvr>
                                        <p:cTn id="45" dur="1000" fill="hold">
                                          <p:stCondLst>
                                            <p:cond delay="0"/>
                                          </p:stCondLst>
                                        </p:cTn>
                                        <p:tgtEl>
                                          <p:spTgt spid="15"/>
                                        </p:tgtEl>
                                        <p:attrNameLst>
                                          <p:attrName>style.visibility</p:attrName>
                                        </p:attrNameLst>
                                      </p:cBhvr>
                                      <p:to>
                                        <p:strVal val="visible"/>
                                      </p:to>
                                    </p:set>
                                    <p:animEffect transition="in" filter="checkerboard(across)">
                                      <p:cBhvr>
                                        <p:cTn id="46" dur="1000"/>
                                        <p:tgtEl>
                                          <p:spTgt spid="15"/>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5" presetClass="entr" presetSubtype="10" fill="hold" nodeType="clickEffect">
                                  <p:stCondLst>
                                    <p:cond delay="0"/>
                                  </p:stCondLst>
                                  <p:childTnLst>
                                    <p:set>
                                      <p:cBhvr>
                                        <p:cTn id="50" dur="1000" fill="hold">
                                          <p:stCondLst>
                                            <p:cond delay="0"/>
                                          </p:stCondLst>
                                        </p:cTn>
                                        <p:tgtEl>
                                          <p:spTgt spid="14"/>
                                        </p:tgtEl>
                                        <p:attrNameLst>
                                          <p:attrName>style.visibility</p:attrName>
                                        </p:attrNameLst>
                                      </p:cBhvr>
                                      <p:to>
                                        <p:strVal val="visible"/>
                                      </p:to>
                                    </p:set>
                                    <p:animEffect transition="in" filter="checkerboard(across)">
                                      <p:cBhvr>
                                        <p:cTn id="51" dur="1000"/>
                                        <p:tgtEl>
                                          <p:spTgt spid="14"/>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5" presetClass="entr" presetSubtype="10" fill="hold" grpId="0" nodeType="clickEffect">
                                  <p:stCondLst>
                                    <p:cond delay="0"/>
                                  </p:stCondLst>
                                  <p:childTnLst>
                                    <p:set>
                                      <p:cBhvr>
                                        <p:cTn id="55" dur="1000" fill="hold">
                                          <p:stCondLst>
                                            <p:cond delay="0"/>
                                          </p:stCondLst>
                                        </p:cTn>
                                        <p:tgtEl>
                                          <p:spTgt spid="28"/>
                                        </p:tgtEl>
                                        <p:attrNameLst>
                                          <p:attrName>style.visibility</p:attrName>
                                        </p:attrNameLst>
                                      </p:cBhvr>
                                      <p:to>
                                        <p:strVal val="visible"/>
                                      </p:to>
                                    </p:set>
                                    <p:animEffect transition="in" filter="checkerboard(across)">
                                      <p:cBhvr>
                                        <p:cTn id="56" dur="1000"/>
                                        <p:tgtEl>
                                          <p:spTgt spid="28"/>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5" presetClass="entr" presetSubtype="10" fill="hold" grpId="0" nodeType="clickEffect">
                                  <p:stCondLst>
                                    <p:cond delay="0"/>
                                  </p:stCondLst>
                                  <p:childTnLst>
                                    <p:set>
                                      <p:cBhvr>
                                        <p:cTn id="60" dur="1000" fill="hold">
                                          <p:stCondLst>
                                            <p:cond delay="0"/>
                                          </p:stCondLst>
                                        </p:cTn>
                                        <p:tgtEl>
                                          <p:spTgt spid="30"/>
                                        </p:tgtEl>
                                        <p:attrNameLst>
                                          <p:attrName>style.visibility</p:attrName>
                                        </p:attrNameLst>
                                      </p:cBhvr>
                                      <p:to>
                                        <p:strVal val="visible"/>
                                      </p:to>
                                    </p:set>
                                    <p:animEffect transition="in" filter="checkerboard(across)">
                                      <p:cBhvr>
                                        <p:cTn id="6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3" grpId="0" animBg="1"/>
      <p:bldP spid="7" grpId="0" animBg="1"/>
      <p:bldP spid="9" grpId="0"/>
      <p:bldP spid="10" grpId="0" animBg="1"/>
      <p:bldP spid="15"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1802148"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一、压力</a:t>
            </a:r>
          </a:p>
        </p:txBody>
      </p:sp>
      <p:sp>
        <p:nvSpPr>
          <p:cNvPr id="11" name="AutoShape 12"/>
          <p:cNvSpPr>
            <a:spLocks noChangeArrowheads="1"/>
          </p:cNvSpPr>
          <p:nvPr>
            <p:custDataLst>
              <p:tags r:id="rId4"/>
            </p:custDataLst>
          </p:nvPr>
        </p:nvSpPr>
        <p:spPr bwMode="auto">
          <a:xfrm>
            <a:off x="2229371" y="1078794"/>
            <a:ext cx="2646511" cy="59372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压力的作用效果</a:t>
            </a:r>
          </a:p>
        </p:txBody>
      </p:sp>
      <p:sp>
        <p:nvSpPr>
          <p:cNvPr id="2" name="AutoShape 12"/>
          <p:cNvSpPr>
            <a:spLocks noChangeArrowheads="1"/>
          </p:cNvSpPr>
          <p:nvPr>
            <p:custDataLst>
              <p:tags r:id="rId5"/>
            </p:custDataLst>
          </p:nvPr>
        </p:nvSpPr>
        <p:spPr bwMode="auto">
          <a:xfrm>
            <a:off x="286076" y="2004307"/>
            <a:ext cx="1930063" cy="57755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实验表格</a:t>
            </a:r>
          </a:p>
        </p:txBody>
      </p:sp>
      <p:graphicFrame>
        <p:nvGraphicFramePr>
          <p:cNvPr id="4" name="表格 3"/>
          <p:cNvGraphicFramePr>
            <a:graphicFrameLocks noGrp="1"/>
          </p:cNvGraphicFramePr>
          <p:nvPr>
            <p:custDataLst>
              <p:tags r:id="rId6"/>
            </p:custDataLst>
          </p:nvPr>
        </p:nvGraphicFramePr>
        <p:xfrm>
          <a:off x="2465037" y="2004307"/>
          <a:ext cx="9305640" cy="2519776"/>
        </p:xfrm>
        <a:graphic>
          <a:graphicData uri="http://schemas.openxmlformats.org/drawingml/2006/table">
            <a:tbl>
              <a:tblPr firstRow="1" bandRow="1">
                <a:tableStyleId>{5C22544A-7EE6-4342-B048-85BDC9FD1C3A}</a:tableStyleId>
              </a:tblPr>
              <a:tblGrid>
                <a:gridCol w="2326410"/>
                <a:gridCol w="2326410"/>
                <a:gridCol w="2326410"/>
                <a:gridCol w="2326410"/>
              </a:tblGrid>
              <a:tr h="629944">
                <a:tc>
                  <a:txBody>
                    <a:bodyPr/>
                    <a:lstStyle/>
                    <a:p>
                      <a:pPr algn="ctr">
                        <a:buNone/>
                      </a:pPr>
                      <a:r>
                        <a:rPr lang="zh-CN" altLang="en-US" sz="2400">
                          <a:solidFill>
                            <a:srgbClr val="C00000"/>
                          </a:solidFill>
                          <a:latin typeface="微软雅黑" panose="020B0503020204020204" charset="-122"/>
                          <a:ea typeface="微软雅黑" panose="020B0503020204020204" charset="-122"/>
                        </a:rPr>
                        <a:t>次数</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受力面积</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压力大小</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作用效果</a:t>
                      </a:r>
                    </a:p>
                  </a:txBody>
                  <a:tcPr marL="90738" marR="90738" marT="46567" marB="46567" anchor="ctr">
                    <a:solidFill>
                      <a:schemeClr val="bg1">
                        <a:lumMod val="90000"/>
                      </a:schemeClr>
                    </a:solidFill>
                  </a:tcPr>
                </a:tc>
              </a:tr>
              <a:tr h="629944">
                <a:tc>
                  <a:txBody>
                    <a:bodyPr/>
                    <a:lstStyle/>
                    <a:p>
                      <a:pPr algn="ctr">
                        <a:buNone/>
                      </a:pPr>
                      <a:r>
                        <a:rPr lang="zh-CN" altLang="en-US" sz="2400">
                          <a:solidFill>
                            <a:srgbClr val="C00000"/>
                          </a:solidFill>
                          <a:latin typeface="微软雅黑" panose="020B0503020204020204" charset="-122"/>
                          <a:ea typeface="微软雅黑" panose="020B0503020204020204" charset="-122"/>
                        </a:rPr>
                        <a:t>甲</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四个脚</a:t>
                      </a:r>
                    </a:p>
                  </a:txBody>
                  <a:tcPr marL="90738" marR="90738" marT="46567" marB="46567" anchor="ctr">
                    <a:solidFill>
                      <a:schemeClr val="bg1">
                        <a:lumMod val="90000"/>
                      </a:schemeClr>
                    </a:solidFill>
                  </a:tcPr>
                </a:tc>
                <a:tc>
                  <a:txBody>
                    <a:bodyPr/>
                    <a:lstStyle/>
                    <a:p>
                      <a:pPr algn="ctr">
                        <a:buNone/>
                      </a:pPr>
                      <a:r>
                        <a:rPr lang="en-US" altLang="zh-CN" sz="2400">
                          <a:solidFill>
                            <a:srgbClr val="C00000"/>
                          </a:solidFill>
                          <a:latin typeface="微软雅黑" panose="020B0503020204020204" charset="-122"/>
                          <a:ea typeface="微软雅黑" panose="020B0503020204020204" charset="-122"/>
                        </a:rPr>
                        <a:t>G</a:t>
                      </a:r>
                      <a:r>
                        <a:rPr lang="zh-CN" altLang="en-US" sz="2400" baseline="-25000">
                          <a:solidFill>
                            <a:srgbClr val="C00000"/>
                          </a:solidFill>
                          <a:uFillTx/>
                          <a:latin typeface="微软雅黑" panose="020B0503020204020204" charset="-122"/>
                          <a:ea typeface="微软雅黑" panose="020B0503020204020204" charset="-122"/>
                        </a:rPr>
                        <a:t>桌</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较深</a:t>
                      </a:r>
                    </a:p>
                  </a:txBody>
                  <a:tcPr marL="90738" marR="90738" marT="46567" marB="46567" anchor="ctr">
                    <a:solidFill>
                      <a:schemeClr val="bg1">
                        <a:lumMod val="90000"/>
                      </a:schemeClr>
                    </a:solidFill>
                  </a:tcPr>
                </a:tc>
              </a:tr>
              <a:tr h="629944">
                <a:tc>
                  <a:txBody>
                    <a:bodyPr/>
                    <a:lstStyle/>
                    <a:p>
                      <a:pPr algn="ctr">
                        <a:buNone/>
                      </a:pPr>
                      <a:r>
                        <a:rPr lang="zh-CN" altLang="en-US" sz="2400">
                          <a:solidFill>
                            <a:srgbClr val="C00000"/>
                          </a:solidFill>
                          <a:latin typeface="微软雅黑" panose="020B0503020204020204" charset="-122"/>
                          <a:ea typeface="微软雅黑" panose="020B0503020204020204" charset="-122"/>
                        </a:rPr>
                        <a:t>乙</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四个脚</a:t>
                      </a:r>
                    </a:p>
                  </a:txBody>
                  <a:tcPr marL="90738" marR="90738" marT="46567" marB="46567" anchor="ctr">
                    <a:solidFill>
                      <a:schemeClr val="bg1">
                        <a:lumMod val="90000"/>
                      </a:schemeClr>
                    </a:solidFill>
                  </a:tcPr>
                </a:tc>
                <a:tc>
                  <a:txBody>
                    <a:bodyPr/>
                    <a:lstStyle/>
                    <a:p>
                      <a:pPr algn="ctr">
                        <a:buNone/>
                      </a:pPr>
                      <a:r>
                        <a:rPr lang="en-US" altLang="zh-CN" sz="2400">
                          <a:solidFill>
                            <a:srgbClr val="C00000"/>
                          </a:solidFill>
                          <a:latin typeface="微软雅黑" panose="020B0503020204020204" charset="-122"/>
                          <a:ea typeface="微软雅黑" panose="020B0503020204020204" charset="-122"/>
                          <a:sym typeface="+mn-ea"/>
                        </a:rPr>
                        <a:t>G</a:t>
                      </a:r>
                      <a:r>
                        <a:rPr lang="zh-CN" altLang="en-US" sz="2400" baseline="-25000">
                          <a:solidFill>
                            <a:srgbClr val="C00000"/>
                          </a:solidFill>
                          <a:uFillTx/>
                          <a:latin typeface="微软雅黑" panose="020B0503020204020204" charset="-122"/>
                          <a:ea typeface="微软雅黑" panose="020B0503020204020204" charset="-122"/>
                          <a:sym typeface="+mn-ea"/>
                        </a:rPr>
                        <a:t>桌</a:t>
                      </a:r>
                      <a:r>
                        <a:rPr lang="en-US" altLang="zh-CN" sz="2400">
                          <a:solidFill>
                            <a:srgbClr val="C00000"/>
                          </a:solidFill>
                          <a:latin typeface="微软雅黑" panose="020B0503020204020204" charset="-122"/>
                          <a:ea typeface="微软雅黑" panose="020B0503020204020204" charset="-122"/>
                        </a:rPr>
                        <a:t>+</a:t>
                      </a:r>
                      <a:r>
                        <a:rPr lang="en-US" altLang="zh-CN" sz="2400">
                          <a:solidFill>
                            <a:srgbClr val="C00000"/>
                          </a:solidFill>
                          <a:latin typeface="微软雅黑" panose="020B0503020204020204" charset="-122"/>
                          <a:ea typeface="微软雅黑" panose="020B0503020204020204" charset="-122"/>
                          <a:sym typeface="+mn-ea"/>
                        </a:rPr>
                        <a:t>G</a:t>
                      </a:r>
                      <a:r>
                        <a:rPr lang="zh-CN" altLang="en-US" sz="2400" baseline="-25000">
                          <a:solidFill>
                            <a:srgbClr val="C00000"/>
                          </a:solidFill>
                          <a:uFillTx/>
                          <a:latin typeface="微软雅黑" panose="020B0503020204020204" charset="-122"/>
                          <a:ea typeface="微软雅黑" panose="020B0503020204020204" charset="-122"/>
                          <a:sym typeface="+mn-ea"/>
                        </a:rPr>
                        <a:t>砝码</a:t>
                      </a:r>
                      <a:endParaRPr lang="en-US" altLang="zh-CN" sz="2400">
                        <a:solidFill>
                          <a:srgbClr val="C00000"/>
                        </a:solidFill>
                        <a:latin typeface="微软雅黑" panose="020B0503020204020204" charset="-122"/>
                        <a:ea typeface="微软雅黑" panose="020B0503020204020204" charset="-122"/>
                      </a:endParaRP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非常深</a:t>
                      </a:r>
                    </a:p>
                  </a:txBody>
                  <a:tcPr marL="90738" marR="90738" marT="46567" marB="46567" anchor="ctr">
                    <a:solidFill>
                      <a:schemeClr val="bg1">
                        <a:lumMod val="90000"/>
                      </a:schemeClr>
                    </a:solidFill>
                  </a:tcPr>
                </a:tc>
              </a:tr>
              <a:tr h="629944">
                <a:tc>
                  <a:txBody>
                    <a:bodyPr/>
                    <a:lstStyle/>
                    <a:p>
                      <a:pPr algn="ctr">
                        <a:buNone/>
                      </a:pPr>
                      <a:r>
                        <a:rPr lang="zh-CN" altLang="en-US" sz="2400">
                          <a:solidFill>
                            <a:srgbClr val="C00000"/>
                          </a:solidFill>
                          <a:latin typeface="微软雅黑" panose="020B0503020204020204" charset="-122"/>
                          <a:ea typeface="微软雅黑" panose="020B0503020204020204" charset="-122"/>
                        </a:rPr>
                        <a:t>丙</a:t>
                      </a: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小桌面</a:t>
                      </a:r>
                    </a:p>
                  </a:txBody>
                  <a:tcPr marL="90738" marR="90738" marT="46567" marB="46567" anchor="ctr">
                    <a:solidFill>
                      <a:schemeClr val="bg1">
                        <a:lumMod val="90000"/>
                      </a:schemeClr>
                    </a:solidFill>
                  </a:tcPr>
                </a:tc>
                <a:tc>
                  <a:txBody>
                    <a:bodyPr/>
                    <a:lstStyle/>
                    <a:p>
                      <a:pPr algn="ctr">
                        <a:buNone/>
                      </a:pPr>
                      <a:r>
                        <a:rPr lang="en-US" altLang="zh-CN" sz="2400">
                          <a:solidFill>
                            <a:srgbClr val="C00000"/>
                          </a:solidFill>
                          <a:latin typeface="微软雅黑" panose="020B0503020204020204" charset="-122"/>
                          <a:ea typeface="微软雅黑" panose="020B0503020204020204" charset="-122"/>
                          <a:sym typeface="+mn-ea"/>
                        </a:rPr>
                        <a:t>G</a:t>
                      </a:r>
                      <a:r>
                        <a:rPr lang="zh-CN" altLang="en-US" sz="2400" baseline="-25000">
                          <a:solidFill>
                            <a:srgbClr val="C00000"/>
                          </a:solidFill>
                          <a:uFillTx/>
                          <a:latin typeface="微软雅黑" panose="020B0503020204020204" charset="-122"/>
                          <a:ea typeface="微软雅黑" panose="020B0503020204020204" charset="-122"/>
                          <a:sym typeface="+mn-ea"/>
                        </a:rPr>
                        <a:t>桌</a:t>
                      </a:r>
                      <a:r>
                        <a:rPr lang="en-US" altLang="zh-CN" sz="2400">
                          <a:solidFill>
                            <a:srgbClr val="C00000"/>
                          </a:solidFill>
                          <a:latin typeface="微软雅黑" panose="020B0503020204020204" charset="-122"/>
                          <a:ea typeface="微软雅黑" panose="020B0503020204020204" charset="-122"/>
                          <a:sym typeface="+mn-ea"/>
                        </a:rPr>
                        <a:t>+G</a:t>
                      </a:r>
                      <a:r>
                        <a:rPr lang="zh-CN" altLang="en-US" sz="2400" baseline="-25000">
                          <a:solidFill>
                            <a:srgbClr val="C00000"/>
                          </a:solidFill>
                          <a:uFillTx/>
                          <a:latin typeface="微软雅黑" panose="020B0503020204020204" charset="-122"/>
                          <a:ea typeface="微软雅黑" panose="020B0503020204020204" charset="-122"/>
                          <a:sym typeface="+mn-ea"/>
                        </a:rPr>
                        <a:t>砝码</a:t>
                      </a:r>
                      <a:endParaRPr lang="zh-CN" altLang="en-US" sz="2400">
                        <a:solidFill>
                          <a:srgbClr val="C00000"/>
                        </a:solidFill>
                        <a:latin typeface="微软雅黑" panose="020B0503020204020204" charset="-122"/>
                        <a:ea typeface="微软雅黑" panose="020B0503020204020204" charset="-122"/>
                        <a:sym typeface="+mn-ea"/>
                      </a:endParaRPr>
                    </a:p>
                  </a:txBody>
                  <a:tcPr marL="90738" marR="90738" marT="46567" marB="46567" anchor="ctr">
                    <a:solidFill>
                      <a:schemeClr val="bg1">
                        <a:lumMod val="90000"/>
                      </a:schemeClr>
                    </a:solidFill>
                  </a:tcPr>
                </a:tc>
                <a:tc>
                  <a:txBody>
                    <a:bodyPr/>
                    <a:lstStyle/>
                    <a:p>
                      <a:pPr algn="ctr">
                        <a:buNone/>
                      </a:pPr>
                      <a:r>
                        <a:rPr lang="zh-CN" altLang="en-US" sz="2400">
                          <a:solidFill>
                            <a:srgbClr val="C00000"/>
                          </a:solidFill>
                          <a:latin typeface="微软雅黑" panose="020B0503020204020204" charset="-122"/>
                          <a:ea typeface="微软雅黑" panose="020B0503020204020204" charset="-122"/>
                        </a:rPr>
                        <a:t>较浅</a:t>
                      </a:r>
                    </a:p>
                  </a:txBody>
                  <a:tcPr marL="90738" marR="90738" marT="46567" marB="46567" anchor="ctr">
                    <a:solidFill>
                      <a:schemeClr val="bg1">
                        <a:lumMod val="90000"/>
                      </a:schemeClr>
                    </a:solidFill>
                  </a:tcPr>
                </a:tc>
              </a:tr>
            </a:tbl>
          </a:graphicData>
        </a:graphic>
      </p:graphicFrame>
      <p:sp>
        <p:nvSpPr>
          <p:cNvPr id="6" name="AutoShape 12"/>
          <p:cNvSpPr>
            <a:spLocks noChangeArrowheads="1"/>
          </p:cNvSpPr>
          <p:nvPr>
            <p:custDataLst>
              <p:tags r:id="rId7"/>
            </p:custDataLst>
          </p:nvPr>
        </p:nvSpPr>
        <p:spPr bwMode="auto">
          <a:xfrm>
            <a:off x="273473" y="4670249"/>
            <a:ext cx="1955268" cy="57238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实验结论</a:t>
            </a:r>
          </a:p>
        </p:txBody>
      </p:sp>
      <p:sp>
        <p:nvSpPr>
          <p:cNvPr id="13" name="文本框 12"/>
          <p:cNvSpPr txBox="1"/>
          <p:nvPr>
            <p:custDataLst>
              <p:tags r:id="rId8"/>
            </p:custDataLst>
          </p:nvPr>
        </p:nvSpPr>
        <p:spPr>
          <a:xfrm>
            <a:off x="2229371" y="4524081"/>
            <a:ext cx="9776969"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分析：</a:t>
            </a:r>
            <a:r>
              <a:rPr kumimoji="0"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在受力面积相同的情况下，压力越大，压力的作用效果越明显。在压力相同的情况下，压力的受力面积</a:t>
            </a:r>
            <a:r>
              <a:rPr kumimoji="0" lang="zh-CN"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越</a:t>
            </a:r>
            <a:r>
              <a:rPr kumimoji="0"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小，压力的作用效果越明显。 </a:t>
            </a:r>
          </a:p>
        </p:txBody>
      </p:sp>
      <p:sp>
        <p:nvSpPr>
          <p:cNvPr id="16" name="文本框 15"/>
          <p:cNvSpPr txBox="1"/>
          <p:nvPr>
            <p:custDataLst>
              <p:tags r:id="rId9"/>
            </p:custDataLst>
          </p:nvPr>
        </p:nvSpPr>
        <p:spPr>
          <a:xfrm>
            <a:off x="286075" y="5669492"/>
            <a:ext cx="11732867"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结论：压力的作用效果与</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压力</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和压力的</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受力面积</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有关。压力越大，压力的受力面积小，则压力的作用效果越明显。我们用</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压强</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来表示压力的作用效果。</a:t>
            </a:r>
          </a:p>
        </p:txBody>
      </p:sp>
    </p:spTree>
    <p:extLst>
      <p:ext uri="{BB962C8B-B14F-4D97-AF65-F5344CB8AC3E}">
        <p14:creationId xmlns:p14="http://schemas.microsoft.com/office/powerpoint/2010/main" val="9500591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0-#ppt_w/2"/>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0-#ppt_w/2"/>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000" fill="hold">
                                          <p:stCondLst>
                                            <p:cond delay="0"/>
                                          </p:stCondLst>
                                        </p:cTn>
                                        <p:tgtEl>
                                          <p:spTgt spid="4"/>
                                        </p:tgtEl>
                                        <p:attrNameLst>
                                          <p:attrName>style.visibility</p:attrName>
                                        </p:attrNameLst>
                                      </p:cBhvr>
                                      <p:to>
                                        <p:strVal val="visible"/>
                                      </p:to>
                                    </p:set>
                                    <p:anim calcmode="lin" valueType="num">
                                      <p:cBhvr additive="base">
                                        <p:cTn id="24" dur="1000" fill="hold"/>
                                        <p:tgtEl>
                                          <p:spTgt spid="4"/>
                                        </p:tgtEl>
                                        <p:attrNameLst>
                                          <p:attrName>ppt_x</p:attrName>
                                        </p:attrNameLst>
                                      </p:cBhvr>
                                      <p:tavLst>
                                        <p:tav tm="0">
                                          <p:val>
                                            <p:strVal val="#ppt_x"/>
                                          </p:val>
                                        </p:tav>
                                        <p:tav tm="100000">
                                          <p:val>
                                            <p:strVal val="#ppt_x"/>
                                          </p:val>
                                        </p:tav>
                                      </p:tavLst>
                                    </p:anim>
                                    <p:anim calcmode="lin" valueType="num">
                                      <p:cBhvr additive="base">
                                        <p:cTn id="25"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0-#ppt_w/2"/>
                                          </p:val>
                                        </p:tav>
                                        <p:tav tm="100000">
                                          <p:val>
                                            <p:strVal val="#ppt_x"/>
                                          </p:val>
                                        </p:tav>
                                      </p:tavLst>
                                    </p:anim>
                                    <p:anim calcmode="lin" valueType="num">
                                      <p:cBhvr>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5" presetClass="entr" presetSubtype="10" fill="hold" grpId="0" nodeType="clickEffect">
                                  <p:stCondLst>
                                    <p:cond delay="0"/>
                                  </p:stCondLst>
                                  <p:childTnLst>
                                    <p:set>
                                      <p:cBhvr>
                                        <p:cTn id="35" dur="1000" fill="hold">
                                          <p:stCondLst>
                                            <p:cond delay="0"/>
                                          </p:stCondLst>
                                        </p:cTn>
                                        <p:tgtEl>
                                          <p:spTgt spid="13"/>
                                        </p:tgtEl>
                                        <p:attrNameLst>
                                          <p:attrName>style.visibility</p:attrName>
                                        </p:attrNameLst>
                                      </p:cBhvr>
                                      <p:to>
                                        <p:strVal val="visible"/>
                                      </p:to>
                                    </p:set>
                                    <p:animEffect transition="in" filter="checkerboard(across)">
                                      <p:cBhvr>
                                        <p:cTn id="36" dur="1000"/>
                                        <p:tgtEl>
                                          <p:spTgt spid="13"/>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5" presetClass="entr" presetSubtype="10" fill="hold" grpId="0" nodeType="clickEffect">
                                  <p:stCondLst>
                                    <p:cond delay="0"/>
                                  </p:stCondLst>
                                  <p:childTnLst>
                                    <p:set>
                                      <p:cBhvr>
                                        <p:cTn id="40" dur="1000" fill="hold">
                                          <p:stCondLst>
                                            <p:cond delay="0"/>
                                          </p:stCondLst>
                                        </p:cTn>
                                        <p:tgtEl>
                                          <p:spTgt spid="16"/>
                                        </p:tgtEl>
                                        <p:attrNameLst>
                                          <p:attrName>style.visibility</p:attrName>
                                        </p:attrNameLst>
                                      </p:cBhvr>
                                      <p:to>
                                        <p:strVal val="visible"/>
                                      </p:to>
                                    </p:set>
                                    <p:animEffect transition="in" filter="checkerboard(across)">
                                      <p:cBhvr>
                                        <p:cTn id="4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2" grpId="0" animBg="1"/>
      <p:bldP spid="6" grpId="0" animBg="1"/>
      <p:bldP spid="13"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06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二、压强</a:t>
            </a:r>
            <a:endParaRPr lang="en-US" altLang="zh-CN" sz="2400" b="1">
              <a:latin typeface="微软雅黑" panose="020B0503020204020204" charset="-122"/>
              <a:ea typeface="微软雅黑" panose="020B0503020204020204" charset="-122"/>
            </a:endParaRPr>
          </a:p>
        </p:txBody>
      </p:sp>
      <p:sp>
        <p:nvSpPr>
          <p:cNvPr id="3" name="AutoShape 12"/>
          <p:cNvSpPr>
            <a:spLocks noChangeArrowheads="1"/>
          </p:cNvSpPr>
          <p:nvPr>
            <p:custDataLst>
              <p:tags r:id="rId5"/>
            </p:custDataLst>
          </p:nvPr>
        </p:nvSpPr>
        <p:spPr bwMode="auto">
          <a:xfrm>
            <a:off x="273473" y="2160823"/>
            <a:ext cx="1930063" cy="52064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压强定义</a:t>
            </a:r>
          </a:p>
        </p:txBody>
      </p:sp>
      <p:sp>
        <p:nvSpPr>
          <p:cNvPr id="6" name="文本框 5"/>
          <p:cNvSpPr txBox="1"/>
          <p:nvPr>
            <p:custDataLst>
              <p:tags r:id="rId6"/>
            </p:custDataLst>
          </p:nvPr>
        </p:nvSpPr>
        <p:spPr>
          <a:xfrm>
            <a:off x="2444242" y="2213857"/>
            <a:ext cx="539636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物体所受的压力与受力面积之比叫压强</a:t>
            </a:r>
          </a:p>
        </p:txBody>
      </p:sp>
      <p:sp>
        <p:nvSpPr>
          <p:cNvPr id="7" name="AutoShape 12"/>
          <p:cNvSpPr>
            <a:spLocks noChangeArrowheads="1"/>
          </p:cNvSpPr>
          <p:nvPr>
            <p:custDataLst>
              <p:tags r:id="rId7"/>
            </p:custDataLst>
          </p:nvPr>
        </p:nvSpPr>
        <p:spPr bwMode="auto">
          <a:xfrm>
            <a:off x="273473" y="3046884"/>
            <a:ext cx="1930693" cy="431388"/>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压强公式</a:t>
            </a:r>
          </a:p>
        </p:txBody>
      </p:sp>
      <p:graphicFrame>
        <p:nvGraphicFramePr>
          <p:cNvPr id="14" name="对象 13">
            <a:hlinkClick r:id="" action="ppaction://ole?verb=0"/>
          </p:cNvPr>
          <p:cNvGraphicFramePr>
            <a:graphicFrameLocks noChangeAspect="1"/>
          </p:cNvGraphicFramePr>
          <p:nvPr>
            <p:custDataLst>
              <p:tags r:id="rId8"/>
            </p:custDataLst>
          </p:nvPr>
        </p:nvGraphicFramePr>
        <p:xfrm>
          <a:off x="2444243" y="2868377"/>
          <a:ext cx="823569" cy="789046"/>
        </p:xfrm>
        <a:graphic>
          <a:graphicData uri="http://schemas.openxmlformats.org/presentationml/2006/ole">
            <mc:AlternateContent xmlns:mc="http://schemas.openxmlformats.org/markup-compatibility/2006">
              <mc:Choice xmlns:v="urn:schemas-microsoft-com:vml" Requires="v">
                <p:oleObj spid="_x0000_s1026" r:id="rId16" imgW="381000" imgH="355600" progId="Equation.KSEE3">
                  <p:embed/>
                </p:oleObj>
              </mc:Choice>
              <mc:Fallback>
                <p:oleObj r:id="rId16" imgW="381000" imgH="355600" progId="Equation.KSEE3">
                  <p:embed/>
                  <p:pic>
                    <p:nvPicPr>
                      <p:cNvPr id="0" name=""/>
                      <p:cNvPicPr/>
                      <p:nvPr/>
                    </p:nvPicPr>
                    <p:blipFill>
                      <a:blip r:embed="rId17"/>
                      <a:stretch>
                        <a:fillRect/>
                      </a:stretch>
                    </p:blipFill>
                    <p:spPr>
                      <a:xfrm>
                        <a:off x="2444243" y="2868377"/>
                        <a:ext cx="823569" cy="789046"/>
                      </a:xfrm>
                      <a:prstGeom prst="rect">
                        <a:avLst/>
                      </a:prstGeom>
                    </p:spPr>
                  </p:pic>
                </p:oleObj>
              </mc:Fallback>
            </mc:AlternateContent>
          </a:graphicData>
        </a:graphic>
      </p:graphicFrame>
      <p:sp>
        <p:nvSpPr>
          <p:cNvPr id="9" name="文本框 8"/>
          <p:cNvSpPr txBox="1"/>
          <p:nvPr>
            <p:custDataLst>
              <p:tags r:id="rId9"/>
            </p:custDataLst>
          </p:nvPr>
        </p:nvSpPr>
        <p:spPr>
          <a:xfrm>
            <a:off x="3438575" y="3010665"/>
            <a:ext cx="6402037" cy="8309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其中，</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p</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表示压强；</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F</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表示压力；</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S</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表示受力面积</a:t>
            </a:r>
          </a:p>
        </p:txBody>
      </p:sp>
      <p:sp>
        <p:nvSpPr>
          <p:cNvPr id="16" name="AutoShape 12"/>
          <p:cNvSpPr>
            <a:spLocks noChangeArrowheads="1"/>
          </p:cNvSpPr>
          <p:nvPr>
            <p:custDataLst>
              <p:tags r:id="rId10"/>
            </p:custDataLst>
          </p:nvPr>
        </p:nvSpPr>
        <p:spPr bwMode="auto">
          <a:xfrm>
            <a:off x="273473" y="3978863"/>
            <a:ext cx="1930063" cy="47019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单      位</a:t>
            </a:r>
          </a:p>
        </p:txBody>
      </p:sp>
      <p:sp>
        <p:nvSpPr>
          <p:cNvPr id="18" name="文本框 17"/>
          <p:cNvSpPr txBox="1"/>
          <p:nvPr>
            <p:custDataLst>
              <p:tags r:id="rId11"/>
            </p:custDataLst>
          </p:nvPr>
        </p:nvSpPr>
        <p:spPr>
          <a:xfrm>
            <a:off x="2444243" y="3981450"/>
            <a:ext cx="3094528"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F—</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牛顿</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符合是</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N</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p>
        </p:txBody>
      </p:sp>
      <p:sp>
        <p:nvSpPr>
          <p:cNvPr id="19" name="文本框 18"/>
          <p:cNvSpPr txBox="1"/>
          <p:nvPr>
            <p:custDataLst>
              <p:tags r:id="rId12"/>
            </p:custDataLst>
          </p:nvPr>
        </p:nvSpPr>
        <p:spPr>
          <a:xfrm>
            <a:off x="2444243" y="5176661"/>
            <a:ext cx="9155669"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p—</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牛</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平方米，符合是</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N/m</a:t>
            </a:r>
            <a:r>
              <a:rPr kumimoji="0" lang="en-US" altLang="zh-CN" sz="2400" b="0" i="0" baseline="30000">
                <a:ln>
                  <a:noFill/>
                </a:ln>
                <a:solidFill>
                  <a:srgbClr val="000000"/>
                </a:solidFill>
                <a:effectLst/>
                <a:uFillTx/>
                <a:latin typeface="微软雅黑" panose="020B0503020204020204" charset="-122"/>
                <a:ea typeface="微软雅黑" panose="020B0503020204020204" charset="-122"/>
                <a:cs typeface="Arial"/>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，用</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Pa</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表示，专用名称是</a:t>
            </a:r>
            <a:r>
              <a:rPr lang="zh-CN" altLang="en-US" sz="2400">
                <a:ln>
                  <a:noFill/>
                </a:ln>
                <a:solidFill>
                  <a:srgbClr val="000000"/>
                </a:solidFill>
                <a:effectLst/>
                <a:uFillTx/>
                <a:latin typeface="微软雅黑" panose="020B0503020204020204" charset="-122"/>
                <a:ea typeface="微软雅黑" panose="020B0503020204020204" charset="-122"/>
                <a:cs typeface="Arial"/>
                <a:sym typeface="Arial"/>
              </a:rPr>
              <a:t>帕斯卡</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p:txBody>
      </p:sp>
      <p:sp>
        <p:nvSpPr>
          <p:cNvPr id="20" name="文本框 19"/>
          <p:cNvSpPr txBox="1"/>
          <p:nvPr>
            <p:custDataLst>
              <p:tags r:id="rId13"/>
            </p:custDataLst>
          </p:nvPr>
        </p:nvSpPr>
        <p:spPr>
          <a:xfrm>
            <a:off x="2444243" y="4597165"/>
            <a:ext cx="3094528"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S—</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平方米</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符合是</a:t>
            </a: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m</a:t>
            </a:r>
            <a:r>
              <a:rPr kumimoji="0" lang="en-US" altLang="zh-CN" sz="2400" b="0" i="0" baseline="30000">
                <a:ln>
                  <a:noFill/>
                </a:ln>
                <a:solidFill>
                  <a:srgbClr val="000000"/>
                </a:solidFill>
                <a:effectLst/>
                <a:uFillTx/>
                <a:latin typeface="微软雅黑" panose="020B0503020204020204" charset="-122"/>
                <a:ea typeface="微软雅黑" panose="020B0503020204020204" charset="-122"/>
                <a:cs typeface="Arial"/>
                <a:sym typeface="Arial"/>
              </a:rPr>
              <a:t>2</a:t>
            </a:r>
          </a:p>
        </p:txBody>
      </p:sp>
    </p:spTree>
    <p:extLst>
      <p:ext uri="{BB962C8B-B14F-4D97-AF65-F5344CB8AC3E}">
        <p14:creationId xmlns:p14="http://schemas.microsoft.com/office/powerpoint/2010/main" val="3251610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6"/>
                                        </p:tgtEl>
                                        <p:attrNameLst>
                                          <p:attrName>style.visibility</p:attrName>
                                        </p:attrNameLst>
                                      </p:cBhvr>
                                      <p:to>
                                        <p:strVal val="visible"/>
                                      </p:to>
                                    </p:set>
                                    <p:animEffect transition="in" filter="checkerboard(across)">
                                      <p:cBhvr>
                                        <p:cTn id="18" dur="1000"/>
                                        <p:tgtEl>
                                          <p:spTgt spid="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0-#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nodeType="clickEffect">
                                  <p:stCondLst>
                                    <p:cond delay="0"/>
                                  </p:stCondLst>
                                  <p:childTnLst>
                                    <p:set>
                                      <p:cBhvr>
                                        <p:cTn id="28" dur="1000" fill="hold">
                                          <p:stCondLst>
                                            <p:cond delay="0"/>
                                          </p:stCondLst>
                                        </p:cTn>
                                        <p:tgtEl>
                                          <p:spTgt spid="14"/>
                                        </p:tgtEl>
                                        <p:attrNameLst>
                                          <p:attrName>style.visibility</p:attrName>
                                        </p:attrNameLst>
                                      </p:cBhvr>
                                      <p:to>
                                        <p:strVal val="visible"/>
                                      </p:to>
                                    </p:set>
                                    <p:animEffect transition="in" filter="checkerboard(across)">
                                      <p:cBhvr>
                                        <p:cTn id="29" dur="1000"/>
                                        <p:tgtEl>
                                          <p:spTgt spid="1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000" fill="hold">
                                          <p:stCondLst>
                                            <p:cond delay="0"/>
                                          </p:stCondLst>
                                        </p:cTn>
                                        <p:tgtEl>
                                          <p:spTgt spid="9"/>
                                        </p:tgtEl>
                                        <p:attrNameLst>
                                          <p:attrName>style.visibility</p:attrName>
                                        </p:attrNameLst>
                                      </p:cBhvr>
                                      <p:to>
                                        <p:strVal val="visible"/>
                                      </p:to>
                                    </p:set>
                                    <p:animEffect transition="in" filter="checkerboard(across)">
                                      <p:cBhvr>
                                        <p:cTn id="34" dur="1000"/>
                                        <p:tgtEl>
                                          <p:spTgt spid="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8" fill="hold" grpId="0" nodeType="clickEffect">
                                  <p:stCondLst>
                                    <p:cond delay="0"/>
                                  </p:stCondLst>
                                  <p:childTnLst>
                                    <p:set>
                                      <p:cBhvr>
                                        <p:cTn id="38" dur="500"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0-#ppt_w/2"/>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5" presetClass="entr" presetSubtype="10" fill="hold" grpId="0" nodeType="clickEffect">
                                  <p:stCondLst>
                                    <p:cond delay="0"/>
                                  </p:stCondLst>
                                  <p:childTnLst>
                                    <p:set>
                                      <p:cBhvr>
                                        <p:cTn id="44" dur="1000" fill="hold">
                                          <p:stCondLst>
                                            <p:cond delay="0"/>
                                          </p:stCondLst>
                                        </p:cTn>
                                        <p:tgtEl>
                                          <p:spTgt spid="18"/>
                                        </p:tgtEl>
                                        <p:attrNameLst>
                                          <p:attrName>style.visibility</p:attrName>
                                        </p:attrNameLst>
                                      </p:cBhvr>
                                      <p:to>
                                        <p:strVal val="visible"/>
                                      </p:to>
                                    </p:set>
                                    <p:animEffect transition="in" filter="checkerboard(across)">
                                      <p:cBhvr>
                                        <p:cTn id="45" dur="1000"/>
                                        <p:tgtEl>
                                          <p:spTgt spid="1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5" presetClass="entr" presetSubtype="10" fill="hold" grpId="0" nodeType="clickEffect">
                                  <p:stCondLst>
                                    <p:cond delay="0"/>
                                  </p:stCondLst>
                                  <p:childTnLst>
                                    <p:set>
                                      <p:cBhvr>
                                        <p:cTn id="49" dur="1000" fill="hold">
                                          <p:stCondLst>
                                            <p:cond delay="0"/>
                                          </p:stCondLst>
                                        </p:cTn>
                                        <p:tgtEl>
                                          <p:spTgt spid="20"/>
                                        </p:tgtEl>
                                        <p:attrNameLst>
                                          <p:attrName>style.visibility</p:attrName>
                                        </p:attrNameLst>
                                      </p:cBhvr>
                                      <p:to>
                                        <p:strVal val="visible"/>
                                      </p:to>
                                    </p:set>
                                    <p:animEffect transition="in" filter="checkerboard(across)">
                                      <p:cBhvr>
                                        <p:cTn id="50" dur="1000"/>
                                        <p:tgtEl>
                                          <p:spTgt spid="2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5" presetClass="entr" presetSubtype="10" fill="hold" grpId="0" nodeType="clickEffect">
                                  <p:stCondLst>
                                    <p:cond delay="0"/>
                                  </p:stCondLst>
                                  <p:childTnLst>
                                    <p:set>
                                      <p:cBhvr>
                                        <p:cTn id="54" dur="1000" fill="hold">
                                          <p:stCondLst>
                                            <p:cond delay="0"/>
                                          </p:stCondLst>
                                        </p:cTn>
                                        <p:tgtEl>
                                          <p:spTgt spid="19"/>
                                        </p:tgtEl>
                                        <p:attrNameLst>
                                          <p:attrName>style.visibility</p:attrName>
                                        </p:attrNameLst>
                                      </p:cBhvr>
                                      <p:to>
                                        <p:strVal val="visible"/>
                                      </p:to>
                                    </p:set>
                                    <p:animEffect transition="in" filter="checkerboard(across)">
                                      <p:cBhvr>
                                        <p:cTn id="5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6" grpId="0"/>
      <p:bldP spid="7" grpId="0" animBg="1"/>
      <p:bldP spid="9" grpId="0"/>
      <p:bldP spid="16" grpId="0" animBg="1"/>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92"/>
</p:tagLst>
</file>

<file path=ppt/tags/tag10.xml><?xml version="1.0" encoding="utf-8"?>
<p:tagLst xmlns:a="http://schemas.openxmlformats.org/drawingml/2006/main" xmlns:r="http://schemas.openxmlformats.org/officeDocument/2006/relationships" xmlns:p="http://schemas.openxmlformats.org/presentationml/2006/main">
  <p:tag name="AS_UNIQUEID" val="208"/>
</p:tagLst>
</file>

<file path=ppt/tags/tag100.xml><?xml version="1.0" encoding="utf-8"?>
<p:tagLst xmlns:a="http://schemas.openxmlformats.org/drawingml/2006/main" xmlns:r="http://schemas.openxmlformats.org/officeDocument/2006/relationships" xmlns:p="http://schemas.openxmlformats.org/presentationml/2006/main">
  <p:tag name="AS_UNIQUEID" val="312"/>
</p:tagLst>
</file>

<file path=ppt/tags/tag101.xml><?xml version="1.0" encoding="utf-8"?>
<p:tagLst xmlns:a="http://schemas.openxmlformats.org/drawingml/2006/main" xmlns:r="http://schemas.openxmlformats.org/officeDocument/2006/relationships" xmlns:p="http://schemas.openxmlformats.org/presentationml/2006/main">
  <p:tag name="AS_UNIQUEID" val="313"/>
</p:tagLst>
</file>

<file path=ppt/tags/tag102.xml><?xml version="1.0" encoding="utf-8"?>
<p:tagLst xmlns:a="http://schemas.openxmlformats.org/drawingml/2006/main" xmlns:r="http://schemas.openxmlformats.org/officeDocument/2006/relationships" xmlns:p="http://schemas.openxmlformats.org/presentationml/2006/main">
  <p:tag name="AS_UNIQUEID" val="314"/>
</p:tagLst>
</file>

<file path=ppt/tags/tag103.xml><?xml version="1.0" encoding="utf-8"?>
<p:tagLst xmlns:a="http://schemas.openxmlformats.org/drawingml/2006/main" xmlns:r="http://schemas.openxmlformats.org/officeDocument/2006/relationships" xmlns:p="http://schemas.openxmlformats.org/presentationml/2006/main">
  <p:tag name="AS_UNIQUEID" val="315"/>
</p:tagLst>
</file>

<file path=ppt/tags/tag104.xml><?xml version="1.0" encoding="utf-8"?>
<p:tagLst xmlns:a="http://schemas.openxmlformats.org/drawingml/2006/main" xmlns:r="http://schemas.openxmlformats.org/officeDocument/2006/relationships" xmlns:p="http://schemas.openxmlformats.org/presentationml/2006/main">
  <p:tag name="AS_UNIQUEID" val="316"/>
</p:tagLst>
</file>

<file path=ppt/tags/tag105.xml><?xml version="1.0" encoding="utf-8"?>
<p:tagLst xmlns:a="http://schemas.openxmlformats.org/drawingml/2006/main" xmlns:r="http://schemas.openxmlformats.org/officeDocument/2006/relationships" xmlns:p="http://schemas.openxmlformats.org/presentationml/2006/main">
  <p:tag name="AS_UNIQUEID" val="317"/>
</p:tagLst>
</file>

<file path=ppt/tags/tag106.xml><?xml version="1.0" encoding="utf-8"?>
<p:tagLst xmlns:a="http://schemas.openxmlformats.org/drawingml/2006/main" xmlns:r="http://schemas.openxmlformats.org/officeDocument/2006/relationships" xmlns:p="http://schemas.openxmlformats.org/presentationml/2006/main">
  <p:tag name="AS_UNIQUEID" val="318"/>
</p:tagLst>
</file>

<file path=ppt/tags/tag107.xml><?xml version="1.0" encoding="utf-8"?>
<p:tagLst xmlns:a="http://schemas.openxmlformats.org/drawingml/2006/main" xmlns:r="http://schemas.openxmlformats.org/officeDocument/2006/relationships" xmlns:p="http://schemas.openxmlformats.org/presentationml/2006/main">
  <p:tag name="AS_UNIQUEID" val="319"/>
</p:tagLst>
</file>

<file path=ppt/tags/tag108.xml><?xml version="1.0" encoding="utf-8"?>
<p:tagLst xmlns:a="http://schemas.openxmlformats.org/drawingml/2006/main" xmlns:r="http://schemas.openxmlformats.org/officeDocument/2006/relationships" xmlns:p="http://schemas.openxmlformats.org/presentationml/2006/main">
  <p:tag name="AS_UNIQUEID" val="320"/>
</p:tagLst>
</file>

<file path=ppt/tags/tag109.xml><?xml version="1.0" encoding="utf-8"?>
<p:tagLst xmlns:a="http://schemas.openxmlformats.org/drawingml/2006/main" xmlns:r="http://schemas.openxmlformats.org/officeDocument/2006/relationships" xmlns:p="http://schemas.openxmlformats.org/presentationml/2006/main">
  <p:tag name="AS_UNIQUEID" val="306"/>
</p:tagLst>
</file>

<file path=ppt/tags/tag11.xml><?xml version="1.0" encoding="utf-8"?>
<p:tagLst xmlns:a="http://schemas.openxmlformats.org/drawingml/2006/main" xmlns:r="http://schemas.openxmlformats.org/officeDocument/2006/relationships" xmlns:p="http://schemas.openxmlformats.org/presentationml/2006/main">
  <p:tag name="AS_UNIQUEID" val="209"/>
</p:tagLst>
</file>

<file path=ppt/tags/tag110.xml><?xml version="1.0" encoding="utf-8"?>
<p:tagLst xmlns:a="http://schemas.openxmlformats.org/drawingml/2006/main" xmlns:r="http://schemas.openxmlformats.org/officeDocument/2006/relationships" xmlns:p="http://schemas.openxmlformats.org/presentationml/2006/main">
  <p:tag name="AS_UNIQUEID" val="307"/>
</p:tagLst>
</file>

<file path=ppt/tags/tag111.xml><?xml version="1.0" encoding="utf-8"?>
<p:tagLst xmlns:a="http://schemas.openxmlformats.org/drawingml/2006/main" xmlns:r="http://schemas.openxmlformats.org/officeDocument/2006/relationships" xmlns:p="http://schemas.openxmlformats.org/presentationml/2006/main">
  <p:tag name="AS_UNIQUEID" val="308"/>
</p:tagLst>
</file>

<file path=ppt/tags/tag112.xml><?xml version="1.0" encoding="utf-8"?>
<p:tagLst xmlns:a="http://schemas.openxmlformats.org/drawingml/2006/main" xmlns:r="http://schemas.openxmlformats.org/officeDocument/2006/relationships" xmlns:p="http://schemas.openxmlformats.org/presentationml/2006/main">
  <p:tag name="AS_UNIQUEID" val="326"/>
</p:tagLst>
</file>

<file path=ppt/tags/tag113.xml><?xml version="1.0" encoding="utf-8"?>
<p:tagLst xmlns:a="http://schemas.openxmlformats.org/drawingml/2006/main" xmlns:r="http://schemas.openxmlformats.org/officeDocument/2006/relationships" xmlns:p="http://schemas.openxmlformats.org/presentationml/2006/main">
  <p:tag name="AS_UNIQUEID" val="327"/>
</p:tagLst>
</file>

<file path=ppt/tags/tag114.xml><?xml version="1.0" encoding="utf-8"?>
<p:tagLst xmlns:a="http://schemas.openxmlformats.org/drawingml/2006/main" xmlns:r="http://schemas.openxmlformats.org/officeDocument/2006/relationships" xmlns:p="http://schemas.openxmlformats.org/presentationml/2006/main">
  <p:tag name="AS_UNIQUEID" val="328"/>
</p:tagLst>
</file>

<file path=ppt/tags/tag115.xml><?xml version="1.0" encoding="utf-8"?>
<p:tagLst xmlns:a="http://schemas.openxmlformats.org/drawingml/2006/main" xmlns:r="http://schemas.openxmlformats.org/officeDocument/2006/relationships" xmlns:p="http://schemas.openxmlformats.org/presentationml/2006/main">
  <p:tag name="AS_UNIQUEID" val="329"/>
</p:tagLst>
</file>

<file path=ppt/tags/tag116.xml><?xml version="1.0" encoding="utf-8"?>
<p:tagLst xmlns:a="http://schemas.openxmlformats.org/drawingml/2006/main" xmlns:r="http://schemas.openxmlformats.org/officeDocument/2006/relationships" xmlns:p="http://schemas.openxmlformats.org/presentationml/2006/main">
  <p:tag name="AS_UNIQUEID" val="330"/>
</p:tagLst>
</file>

<file path=ppt/tags/tag117.xml><?xml version="1.0" encoding="utf-8"?>
<p:tagLst xmlns:a="http://schemas.openxmlformats.org/drawingml/2006/main" xmlns:r="http://schemas.openxmlformats.org/officeDocument/2006/relationships" xmlns:p="http://schemas.openxmlformats.org/presentationml/2006/main">
  <p:tag name="AS_UNIQUEID" val="331"/>
</p:tagLst>
</file>

<file path=ppt/tags/tag118.xml><?xml version="1.0" encoding="utf-8"?>
<p:tagLst xmlns:a="http://schemas.openxmlformats.org/drawingml/2006/main" xmlns:r="http://schemas.openxmlformats.org/officeDocument/2006/relationships" xmlns:p="http://schemas.openxmlformats.org/presentationml/2006/main">
  <p:tag name="AS_UNIQUEID" val="332"/>
</p:tagLst>
</file>

<file path=ppt/tags/tag119.xml><?xml version="1.0" encoding="utf-8"?>
<p:tagLst xmlns:a="http://schemas.openxmlformats.org/drawingml/2006/main" xmlns:r="http://schemas.openxmlformats.org/officeDocument/2006/relationships" xmlns:p="http://schemas.openxmlformats.org/presentationml/2006/main">
  <p:tag name="AS_UNIQUEID" val="333"/>
</p:tagLst>
</file>

<file path=ppt/tags/tag12.xml><?xml version="1.0" encoding="utf-8"?>
<p:tagLst xmlns:a="http://schemas.openxmlformats.org/drawingml/2006/main" xmlns:r="http://schemas.openxmlformats.org/officeDocument/2006/relationships" xmlns:p="http://schemas.openxmlformats.org/presentationml/2006/main">
  <p:tag name="AS_UNIQUEID" val="210"/>
</p:tagLst>
</file>

<file path=ppt/tags/tag120.xml><?xml version="1.0" encoding="utf-8"?>
<p:tagLst xmlns:a="http://schemas.openxmlformats.org/drawingml/2006/main" xmlns:r="http://schemas.openxmlformats.org/officeDocument/2006/relationships" xmlns:p="http://schemas.openxmlformats.org/presentationml/2006/main">
  <p:tag name="AS_UNIQUEID" val="334"/>
</p:tagLst>
</file>

<file path=ppt/tags/tag121.xml><?xml version="1.0" encoding="utf-8"?>
<p:tagLst xmlns:a="http://schemas.openxmlformats.org/drawingml/2006/main" xmlns:r="http://schemas.openxmlformats.org/officeDocument/2006/relationships" xmlns:p="http://schemas.openxmlformats.org/presentationml/2006/main">
  <p:tag name="AS_UNIQUEID" val="322"/>
</p:tagLst>
</file>

<file path=ppt/tags/tag122.xml><?xml version="1.0" encoding="utf-8"?>
<p:tagLst xmlns:a="http://schemas.openxmlformats.org/drawingml/2006/main" xmlns:r="http://schemas.openxmlformats.org/officeDocument/2006/relationships" xmlns:p="http://schemas.openxmlformats.org/presentationml/2006/main">
  <p:tag name="AS_UNIQUEID" val="323"/>
</p:tagLst>
</file>

<file path=ppt/tags/tag123.xml><?xml version="1.0" encoding="utf-8"?>
<p:tagLst xmlns:a="http://schemas.openxmlformats.org/drawingml/2006/main" xmlns:r="http://schemas.openxmlformats.org/officeDocument/2006/relationships" xmlns:p="http://schemas.openxmlformats.org/presentationml/2006/main">
  <p:tag name="AS_UNIQUEID" val="324"/>
</p:tagLst>
</file>

<file path=ppt/tags/tag124.xml><?xml version="1.0" encoding="utf-8"?>
<p:tagLst xmlns:a="http://schemas.openxmlformats.org/drawingml/2006/main" xmlns:r="http://schemas.openxmlformats.org/officeDocument/2006/relationships" xmlns:p="http://schemas.openxmlformats.org/presentationml/2006/main">
  <p:tag name="AS_UNIQUEID" val="340"/>
</p:tagLst>
</file>

<file path=ppt/tags/tag125.xml><?xml version="1.0" encoding="utf-8"?>
<p:tagLst xmlns:a="http://schemas.openxmlformats.org/drawingml/2006/main" xmlns:r="http://schemas.openxmlformats.org/officeDocument/2006/relationships" xmlns:p="http://schemas.openxmlformats.org/presentationml/2006/main">
  <p:tag name="AS_UNIQUEID" val="341"/>
</p:tagLst>
</file>

<file path=ppt/tags/tag126.xml><?xml version="1.0" encoding="utf-8"?>
<p:tagLst xmlns:a="http://schemas.openxmlformats.org/drawingml/2006/main" xmlns:r="http://schemas.openxmlformats.org/officeDocument/2006/relationships" xmlns:p="http://schemas.openxmlformats.org/presentationml/2006/main">
  <p:tag name="AS_UNIQUEID" val="342"/>
</p:tagLst>
</file>

<file path=ppt/tags/tag127.xml><?xml version="1.0" encoding="utf-8"?>
<p:tagLst xmlns:a="http://schemas.openxmlformats.org/drawingml/2006/main" xmlns:r="http://schemas.openxmlformats.org/officeDocument/2006/relationships" xmlns:p="http://schemas.openxmlformats.org/presentationml/2006/main">
  <p:tag name="AS_UNIQUEID" val="343"/>
</p:tagLst>
</file>

<file path=ppt/tags/tag128.xml><?xml version="1.0" encoding="utf-8"?>
<p:tagLst xmlns:a="http://schemas.openxmlformats.org/drawingml/2006/main" xmlns:r="http://schemas.openxmlformats.org/officeDocument/2006/relationships" xmlns:p="http://schemas.openxmlformats.org/presentationml/2006/main">
  <p:tag name="AS_UNIQUEID" val="344"/>
</p:tagLst>
</file>

<file path=ppt/tags/tag129.xml><?xml version="1.0" encoding="utf-8"?>
<p:tagLst xmlns:a="http://schemas.openxmlformats.org/drawingml/2006/main" xmlns:r="http://schemas.openxmlformats.org/officeDocument/2006/relationships" xmlns:p="http://schemas.openxmlformats.org/presentationml/2006/main">
  <p:tag name="AS_UNIQUEID" val="345"/>
</p:tagLst>
</file>

<file path=ppt/tags/tag13.xml><?xml version="1.0" encoding="utf-8"?>
<p:tagLst xmlns:a="http://schemas.openxmlformats.org/drawingml/2006/main" xmlns:r="http://schemas.openxmlformats.org/officeDocument/2006/relationships" xmlns:p="http://schemas.openxmlformats.org/presentationml/2006/main">
  <p:tag name="AS_UNIQUEID" val="211"/>
</p:tagLst>
</file>

<file path=ppt/tags/tag130.xml><?xml version="1.0" encoding="utf-8"?>
<p:tagLst xmlns:a="http://schemas.openxmlformats.org/drawingml/2006/main" xmlns:r="http://schemas.openxmlformats.org/officeDocument/2006/relationships" xmlns:p="http://schemas.openxmlformats.org/presentationml/2006/main">
  <p:tag name="AS_UNIQUEID" val="346"/>
</p:tagLst>
</file>

<file path=ppt/tags/tag131.xml><?xml version="1.0" encoding="utf-8"?>
<p:tagLst xmlns:a="http://schemas.openxmlformats.org/drawingml/2006/main" xmlns:r="http://schemas.openxmlformats.org/officeDocument/2006/relationships" xmlns:p="http://schemas.openxmlformats.org/presentationml/2006/main">
  <p:tag name="AS_UNIQUEID" val="336"/>
</p:tagLst>
</file>

<file path=ppt/tags/tag132.xml><?xml version="1.0" encoding="utf-8"?>
<p:tagLst xmlns:a="http://schemas.openxmlformats.org/drawingml/2006/main" xmlns:r="http://schemas.openxmlformats.org/officeDocument/2006/relationships" xmlns:p="http://schemas.openxmlformats.org/presentationml/2006/main">
  <p:tag name="AS_UNIQUEID" val="337"/>
</p:tagLst>
</file>

<file path=ppt/tags/tag133.xml><?xml version="1.0" encoding="utf-8"?>
<p:tagLst xmlns:a="http://schemas.openxmlformats.org/drawingml/2006/main" xmlns:r="http://schemas.openxmlformats.org/officeDocument/2006/relationships" xmlns:p="http://schemas.openxmlformats.org/presentationml/2006/main">
  <p:tag name="AS_UNIQUEID" val="338"/>
</p:tagLst>
</file>

<file path=ppt/tags/tag134.xml><?xml version="1.0" encoding="utf-8"?>
<p:tagLst xmlns:a="http://schemas.openxmlformats.org/drawingml/2006/main" xmlns:r="http://schemas.openxmlformats.org/officeDocument/2006/relationships" xmlns:p="http://schemas.openxmlformats.org/presentationml/2006/main">
  <p:tag name="AS_UNIQUEID" val="352"/>
</p:tagLst>
</file>

<file path=ppt/tags/tag135.xml><?xml version="1.0" encoding="utf-8"?>
<p:tagLst xmlns:a="http://schemas.openxmlformats.org/drawingml/2006/main" xmlns:r="http://schemas.openxmlformats.org/officeDocument/2006/relationships" xmlns:p="http://schemas.openxmlformats.org/presentationml/2006/main">
  <p:tag name="AS_UNIQUEID" val="353"/>
</p:tagLst>
</file>

<file path=ppt/tags/tag136.xml><?xml version="1.0" encoding="utf-8"?>
<p:tagLst xmlns:a="http://schemas.openxmlformats.org/drawingml/2006/main" xmlns:r="http://schemas.openxmlformats.org/officeDocument/2006/relationships" xmlns:p="http://schemas.openxmlformats.org/presentationml/2006/main">
  <p:tag name="AS_UNIQUEID" val="354"/>
</p:tagLst>
</file>

<file path=ppt/tags/tag137.xml><?xml version="1.0" encoding="utf-8"?>
<p:tagLst xmlns:a="http://schemas.openxmlformats.org/drawingml/2006/main" xmlns:r="http://schemas.openxmlformats.org/officeDocument/2006/relationships" xmlns:p="http://schemas.openxmlformats.org/presentationml/2006/main">
  <p:tag name="AS_UNIQUEID" val="355"/>
</p:tagLst>
</file>

<file path=ppt/tags/tag138.xml><?xml version="1.0" encoding="utf-8"?>
<p:tagLst xmlns:a="http://schemas.openxmlformats.org/drawingml/2006/main" xmlns:r="http://schemas.openxmlformats.org/officeDocument/2006/relationships" xmlns:p="http://schemas.openxmlformats.org/presentationml/2006/main">
  <p:tag name="AS_UNIQUEID" val="356"/>
</p:tagLst>
</file>

<file path=ppt/tags/tag139.xml><?xml version="1.0" encoding="utf-8"?>
<p:tagLst xmlns:a="http://schemas.openxmlformats.org/drawingml/2006/main" xmlns:r="http://schemas.openxmlformats.org/officeDocument/2006/relationships" xmlns:p="http://schemas.openxmlformats.org/presentationml/2006/main">
  <p:tag name="AS_UNIQUEID" val="357"/>
</p:tagLst>
</file>

<file path=ppt/tags/tag14.xml><?xml version="1.0" encoding="utf-8"?>
<p:tagLst xmlns:a="http://schemas.openxmlformats.org/drawingml/2006/main" xmlns:r="http://schemas.openxmlformats.org/officeDocument/2006/relationships" xmlns:p="http://schemas.openxmlformats.org/presentationml/2006/main">
  <p:tag name="AS_UNIQUEID" val="196"/>
</p:tagLst>
</file>

<file path=ppt/tags/tag140.xml><?xml version="1.0" encoding="utf-8"?>
<p:tagLst xmlns:a="http://schemas.openxmlformats.org/drawingml/2006/main" xmlns:r="http://schemas.openxmlformats.org/officeDocument/2006/relationships" xmlns:p="http://schemas.openxmlformats.org/presentationml/2006/main">
  <p:tag name="AS_UNIQUEID" val="358"/>
</p:tagLst>
</file>

<file path=ppt/tags/tag141.xml><?xml version="1.0" encoding="utf-8"?>
<p:tagLst xmlns:a="http://schemas.openxmlformats.org/drawingml/2006/main" xmlns:r="http://schemas.openxmlformats.org/officeDocument/2006/relationships" xmlns:p="http://schemas.openxmlformats.org/presentationml/2006/main">
  <p:tag name="AS_UNIQUEID" val="359"/>
</p:tagLst>
</file>

<file path=ppt/tags/tag142.xml><?xml version="1.0" encoding="utf-8"?>
<p:tagLst xmlns:a="http://schemas.openxmlformats.org/drawingml/2006/main" xmlns:r="http://schemas.openxmlformats.org/officeDocument/2006/relationships" xmlns:p="http://schemas.openxmlformats.org/presentationml/2006/main">
  <p:tag name="AS_UNIQUEID" val="360"/>
</p:tagLst>
</file>

<file path=ppt/tags/tag143.xml><?xml version="1.0" encoding="utf-8"?>
<p:tagLst xmlns:a="http://schemas.openxmlformats.org/drawingml/2006/main" xmlns:r="http://schemas.openxmlformats.org/officeDocument/2006/relationships" xmlns:p="http://schemas.openxmlformats.org/presentationml/2006/main">
  <p:tag name="AS_UNIQUEID" val="361"/>
</p:tagLst>
</file>

<file path=ppt/tags/tag144.xml><?xml version="1.0" encoding="utf-8"?>
<p:tagLst xmlns:a="http://schemas.openxmlformats.org/drawingml/2006/main" xmlns:r="http://schemas.openxmlformats.org/officeDocument/2006/relationships" xmlns:p="http://schemas.openxmlformats.org/presentationml/2006/main">
  <p:tag name="AS_UNIQUEID" val="362"/>
</p:tagLst>
</file>

<file path=ppt/tags/tag145.xml><?xml version="1.0" encoding="utf-8"?>
<p:tagLst xmlns:a="http://schemas.openxmlformats.org/drawingml/2006/main" xmlns:r="http://schemas.openxmlformats.org/officeDocument/2006/relationships" xmlns:p="http://schemas.openxmlformats.org/presentationml/2006/main">
  <p:tag name="AS_UNIQUEID" val="363"/>
</p:tagLst>
</file>

<file path=ppt/tags/tag146.xml><?xml version="1.0" encoding="utf-8"?>
<p:tagLst xmlns:a="http://schemas.openxmlformats.org/drawingml/2006/main" xmlns:r="http://schemas.openxmlformats.org/officeDocument/2006/relationships" xmlns:p="http://schemas.openxmlformats.org/presentationml/2006/main">
  <p:tag name="AS_UNIQUEID" val="364"/>
</p:tagLst>
</file>

<file path=ppt/tags/tag147.xml><?xml version="1.0" encoding="utf-8"?>
<p:tagLst xmlns:a="http://schemas.openxmlformats.org/drawingml/2006/main" xmlns:r="http://schemas.openxmlformats.org/officeDocument/2006/relationships" xmlns:p="http://schemas.openxmlformats.org/presentationml/2006/main">
  <p:tag name="AS_UNIQUEID" val="365"/>
</p:tagLst>
</file>

<file path=ppt/tags/tag148.xml><?xml version="1.0" encoding="utf-8"?>
<p:tagLst xmlns:a="http://schemas.openxmlformats.org/drawingml/2006/main" xmlns:r="http://schemas.openxmlformats.org/officeDocument/2006/relationships" xmlns:p="http://schemas.openxmlformats.org/presentationml/2006/main">
  <p:tag name="AS_UNIQUEID" val="366"/>
</p:tagLst>
</file>

<file path=ppt/tags/tag149.xml><?xml version="1.0" encoding="utf-8"?>
<p:tagLst xmlns:a="http://schemas.openxmlformats.org/drawingml/2006/main" xmlns:r="http://schemas.openxmlformats.org/officeDocument/2006/relationships" xmlns:p="http://schemas.openxmlformats.org/presentationml/2006/main">
  <p:tag name="AS_UNIQUEID" val="367"/>
</p:tagLst>
</file>

<file path=ppt/tags/tag15.xml><?xml version="1.0" encoding="utf-8"?>
<p:tagLst xmlns:a="http://schemas.openxmlformats.org/drawingml/2006/main" xmlns:r="http://schemas.openxmlformats.org/officeDocument/2006/relationships" xmlns:p="http://schemas.openxmlformats.org/presentationml/2006/main">
  <p:tag name="AS_UNIQUEID" val="197"/>
</p:tagLst>
</file>

<file path=ppt/tags/tag150.xml><?xml version="1.0" encoding="utf-8"?>
<p:tagLst xmlns:a="http://schemas.openxmlformats.org/drawingml/2006/main" xmlns:r="http://schemas.openxmlformats.org/officeDocument/2006/relationships" xmlns:p="http://schemas.openxmlformats.org/presentationml/2006/main">
  <p:tag name="AS_UNIQUEID" val="348"/>
</p:tagLst>
</file>

<file path=ppt/tags/tag151.xml><?xml version="1.0" encoding="utf-8"?>
<p:tagLst xmlns:a="http://schemas.openxmlformats.org/drawingml/2006/main" xmlns:r="http://schemas.openxmlformats.org/officeDocument/2006/relationships" xmlns:p="http://schemas.openxmlformats.org/presentationml/2006/main">
  <p:tag name="AS_UNIQUEID" val="349"/>
</p:tagLst>
</file>

<file path=ppt/tags/tag152.xml><?xml version="1.0" encoding="utf-8"?>
<p:tagLst xmlns:a="http://schemas.openxmlformats.org/drawingml/2006/main" xmlns:r="http://schemas.openxmlformats.org/officeDocument/2006/relationships" xmlns:p="http://schemas.openxmlformats.org/presentationml/2006/main">
  <p:tag name="AS_UNIQUEID" val="350"/>
</p:tagLst>
</file>

<file path=ppt/tags/tag153.xml><?xml version="1.0" encoding="utf-8"?>
<p:tagLst xmlns:a="http://schemas.openxmlformats.org/drawingml/2006/main" xmlns:r="http://schemas.openxmlformats.org/officeDocument/2006/relationships" xmlns:p="http://schemas.openxmlformats.org/presentationml/2006/main">
  <p:tag name="AS_UNIQUEID" val="373"/>
</p:tagLst>
</file>

<file path=ppt/tags/tag154.xml><?xml version="1.0" encoding="utf-8"?>
<p:tagLst xmlns:a="http://schemas.openxmlformats.org/drawingml/2006/main" xmlns:r="http://schemas.openxmlformats.org/officeDocument/2006/relationships" xmlns:p="http://schemas.openxmlformats.org/presentationml/2006/main">
  <p:tag name="AS_UNIQUEID" val="374"/>
</p:tagLst>
</file>

<file path=ppt/tags/tag155.xml><?xml version="1.0" encoding="utf-8"?>
<p:tagLst xmlns:a="http://schemas.openxmlformats.org/drawingml/2006/main" xmlns:r="http://schemas.openxmlformats.org/officeDocument/2006/relationships" xmlns:p="http://schemas.openxmlformats.org/presentationml/2006/main">
  <p:tag name="AS_UNIQUEID" val="375"/>
</p:tagLst>
</file>

<file path=ppt/tags/tag156.xml><?xml version="1.0" encoding="utf-8"?>
<p:tagLst xmlns:a="http://schemas.openxmlformats.org/drawingml/2006/main" xmlns:r="http://schemas.openxmlformats.org/officeDocument/2006/relationships" xmlns:p="http://schemas.openxmlformats.org/presentationml/2006/main">
  <p:tag name="AS_UNIQUEID" val="376"/>
</p:tagLst>
</file>

<file path=ppt/tags/tag157.xml><?xml version="1.0" encoding="utf-8"?>
<p:tagLst xmlns:a="http://schemas.openxmlformats.org/drawingml/2006/main" xmlns:r="http://schemas.openxmlformats.org/officeDocument/2006/relationships" xmlns:p="http://schemas.openxmlformats.org/presentationml/2006/main">
  <p:tag name="AS_UNIQUEID" val="377"/>
</p:tagLst>
</file>

<file path=ppt/tags/tag158.xml><?xml version="1.0" encoding="utf-8"?>
<p:tagLst xmlns:a="http://schemas.openxmlformats.org/drawingml/2006/main" xmlns:r="http://schemas.openxmlformats.org/officeDocument/2006/relationships" xmlns:p="http://schemas.openxmlformats.org/presentationml/2006/main">
  <p:tag name="AS_UNIQUEID" val="378"/>
</p:tagLst>
</file>

<file path=ppt/tags/tag159.xml><?xml version="1.0" encoding="utf-8"?>
<p:tagLst xmlns:a="http://schemas.openxmlformats.org/drawingml/2006/main" xmlns:r="http://schemas.openxmlformats.org/officeDocument/2006/relationships" xmlns:p="http://schemas.openxmlformats.org/presentationml/2006/main">
  <p:tag name="AS_UNIQUEID" val="379"/>
</p:tagLst>
</file>

<file path=ppt/tags/tag16.xml><?xml version="1.0" encoding="utf-8"?>
<p:tagLst xmlns:a="http://schemas.openxmlformats.org/drawingml/2006/main" xmlns:r="http://schemas.openxmlformats.org/officeDocument/2006/relationships" xmlns:p="http://schemas.openxmlformats.org/presentationml/2006/main">
  <p:tag name="AS_UNIQUEID" val="198"/>
</p:tagLst>
</file>

<file path=ppt/tags/tag160.xml><?xml version="1.0" encoding="utf-8"?>
<p:tagLst xmlns:a="http://schemas.openxmlformats.org/drawingml/2006/main" xmlns:r="http://schemas.openxmlformats.org/officeDocument/2006/relationships" xmlns:p="http://schemas.openxmlformats.org/presentationml/2006/main">
  <p:tag name="AS_UNIQUEID" val="380"/>
</p:tagLst>
</file>

<file path=ppt/tags/tag161.xml><?xml version="1.0" encoding="utf-8"?>
<p:tagLst xmlns:a="http://schemas.openxmlformats.org/drawingml/2006/main" xmlns:r="http://schemas.openxmlformats.org/officeDocument/2006/relationships" xmlns:p="http://schemas.openxmlformats.org/presentationml/2006/main">
  <p:tag name="AS_UNIQUEID" val="381"/>
</p:tagLst>
</file>

<file path=ppt/tags/tag162.xml><?xml version="1.0" encoding="utf-8"?>
<p:tagLst xmlns:a="http://schemas.openxmlformats.org/drawingml/2006/main" xmlns:r="http://schemas.openxmlformats.org/officeDocument/2006/relationships" xmlns:p="http://schemas.openxmlformats.org/presentationml/2006/main">
  <p:tag name="AS_UNIQUEID" val="382"/>
</p:tagLst>
</file>

<file path=ppt/tags/tag163.xml><?xml version="1.0" encoding="utf-8"?>
<p:tagLst xmlns:a="http://schemas.openxmlformats.org/drawingml/2006/main" xmlns:r="http://schemas.openxmlformats.org/officeDocument/2006/relationships" xmlns:p="http://schemas.openxmlformats.org/presentationml/2006/main">
  <p:tag name="AS_UNIQUEID" val="383"/>
</p:tagLst>
</file>

<file path=ppt/tags/tag164.xml><?xml version="1.0" encoding="utf-8"?>
<p:tagLst xmlns:a="http://schemas.openxmlformats.org/drawingml/2006/main" xmlns:r="http://schemas.openxmlformats.org/officeDocument/2006/relationships" xmlns:p="http://schemas.openxmlformats.org/presentationml/2006/main">
  <p:tag name="AS_UNIQUEID" val="369"/>
</p:tagLst>
</file>

<file path=ppt/tags/tag165.xml><?xml version="1.0" encoding="utf-8"?>
<p:tagLst xmlns:a="http://schemas.openxmlformats.org/drawingml/2006/main" xmlns:r="http://schemas.openxmlformats.org/officeDocument/2006/relationships" xmlns:p="http://schemas.openxmlformats.org/presentationml/2006/main">
  <p:tag name="AS_UNIQUEID" val="370"/>
</p:tagLst>
</file>

<file path=ppt/tags/tag166.xml><?xml version="1.0" encoding="utf-8"?>
<p:tagLst xmlns:a="http://schemas.openxmlformats.org/drawingml/2006/main" xmlns:r="http://schemas.openxmlformats.org/officeDocument/2006/relationships" xmlns:p="http://schemas.openxmlformats.org/presentationml/2006/main">
  <p:tag name="AS_UNIQUEID" val="371"/>
</p:tagLst>
</file>

<file path=ppt/tags/tag167.xml><?xml version="1.0" encoding="utf-8"?>
<p:tagLst xmlns:a="http://schemas.openxmlformats.org/drawingml/2006/main" xmlns:r="http://schemas.openxmlformats.org/officeDocument/2006/relationships" xmlns:p="http://schemas.openxmlformats.org/presentationml/2006/main">
  <p:tag name="AS_UNIQUEID" val="389"/>
</p:tagLst>
</file>

<file path=ppt/tags/tag168.xml><?xml version="1.0" encoding="utf-8"?>
<p:tagLst xmlns:a="http://schemas.openxmlformats.org/drawingml/2006/main" xmlns:r="http://schemas.openxmlformats.org/officeDocument/2006/relationships" xmlns:p="http://schemas.openxmlformats.org/presentationml/2006/main">
  <p:tag name="AS_UNIQUEID" val="390"/>
</p:tagLst>
</file>

<file path=ppt/tags/tag169.xml><?xml version="1.0" encoding="utf-8"?>
<p:tagLst xmlns:a="http://schemas.openxmlformats.org/drawingml/2006/main" xmlns:r="http://schemas.openxmlformats.org/officeDocument/2006/relationships" xmlns:p="http://schemas.openxmlformats.org/presentationml/2006/main">
  <p:tag name="AS_UNIQUEID" val="391"/>
</p:tagLst>
</file>

<file path=ppt/tags/tag17.xml><?xml version="1.0" encoding="utf-8"?>
<p:tagLst xmlns:a="http://schemas.openxmlformats.org/drawingml/2006/main" xmlns:r="http://schemas.openxmlformats.org/officeDocument/2006/relationships" xmlns:p="http://schemas.openxmlformats.org/presentationml/2006/main">
  <p:tag name="AS_UNIQUEID" val="217"/>
</p:tagLst>
</file>

<file path=ppt/tags/tag170.xml><?xml version="1.0" encoding="utf-8"?>
<p:tagLst xmlns:a="http://schemas.openxmlformats.org/drawingml/2006/main" xmlns:r="http://schemas.openxmlformats.org/officeDocument/2006/relationships" xmlns:p="http://schemas.openxmlformats.org/presentationml/2006/main">
  <p:tag name="AS_UNIQUEID" val="392"/>
</p:tagLst>
</file>

<file path=ppt/tags/tag171.xml><?xml version="1.0" encoding="utf-8"?>
<p:tagLst xmlns:a="http://schemas.openxmlformats.org/drawingml/2006/main" xmlns:r="http://schemas.openxmlformats.org/officeDocument/2006/relationships" xmlns:p="http://schemas.openxmlformats.org/presentationml/2006/main">
  <p:tag name="AS_UNIQUEID" val="393"/>
</p:tagLst>
</file>

<file path=ppt/tags/tag172.xml><?xml version="1.0" encoding="utf-8"?>
<p:tagLst xmlns:a="http://schemas.openxmlformats.org/drawingml/2006/main" xmlns:r="http://schemas.openxmlformats.org/officeDocument/2006/relationships" xmlns:p="http://schemas.openxmlformats.org/presentationml/2006/main">
  <p:tag name="AS_UNIQUEID" val="385"/>
</p:tagLst>
</file>

<file path=ppt/tags/tag173.xml><?xml version="1.0" encoding="utf-8"?>
<p:tagLst xmlns:a="http://schemas.openxmlformats.org/drawingml/2006/main" xmlns:r="http://schemas.openxmlformats.org/officeDocument/2006/relationships" xmlns:p="http://schemas.openxmlformats.org/presentationml/2006/main">
  <p:tag name="AS_UNIQUEID" val="386"/>
</p:tagLst>
</file>

<file path=ppt/tags/tag174.xml><?xml version="1.0" encoding="utf-8"?>
<p:tagLst xmlns:a="http://schemas.openxmlformats.org/drawingml/2006/main" xmlns:r="http://schemas.openxmlformats.org/officeDocument/2006/relationships" xmlns:p="http://schemas.openxmlformats.org/presentationml/2006/main">
  <p:tag name="AS_UNIQUEID" val="387"/>
</p:tagLst>
</file>

<file path=ppt/tags/tag175.xml><?xml version="1.0" encoding="utf-8"?>
<p:tagLst xmlns:a="http://schemas.openxmlformats.org/drawingml/2006/main" xmlns:r="http://schemas.openxmlformats.org/officeDocument/2006/relationships" xmlns:p="http://schemas.openxmlformats.org/presentationml/2006/main">
  <p:tag name="AS_UNIQUEID" val="399"/>
</p:tagLst>
</file>

<file path=ppt/tags/tag176.xml><?xml version="1.0" encoding="utf-8"?>
<p:tagLst xmlns:a="http://schemas.openxmlformats.org/drawingml/2006/main" xmlns:r="http://schemas.openxmlformats.org/officeDocument/2006/relationships" xmlns:p="http://schemas.openxmlformats.org/presentationml/2006/main">
  <p:tag name="AS_UNIQUEID" val="400"/>
</p:tagLst>
</file>

<file path=ppt/tags/tag177.xml><?xml version="1.0" encoding="utf-8"?>
<p:tagLst xmlns:a="http://schemas.openxmlformats.org/drawingml/2006/main" xmlns:r="http://schemas.openxmlformats.org/officeDocument/2006/relationships" xmlns:p="http://schemas.openxmlformats.org/presentationml/2006/main">
  <p:tag name="AS_UNIQUEID" val="401"/>
</p:tagLst>
</file>

<file path=ppt/tags/tag178.xml><?xml version="1.0" encoding="utf-8"?>
<p:tagLst xmlns:a="http://schemas.openxmlformats.org/drawingml/2006/main" xmlns:r="http://schemas.openxmlformats.org/officeDocument/2006/relationships" xmlns:p="http://schemas.openxmlformats.org/presentationml/2006/main">
  <p:tag name="AS_UNIQUEID" val="402"/>
</p:tagLst>
</file>

<file path=ppt/tags/tag179.xml><?xml version="1.0" encoding="utf-8"?>
<p:tagLst xmlns:a="http://schemas.openxmlformats.org/drawingml/2006/main" xmlns:r="http://schemas.openxmlformats.org/officeDocument/2006/relationships" xmlns:p="http://schemas.openxmlformats.org/presentationml/2006/main">
  <p:tag name="AS_UNIQUEID" val="403"/>
</p:tagLst>
</file>

<file path=ppt/tags/tag18.xml><?xml version="1.0" encoding="utf-8"?>
<p:tagLst xmlns:a="http://schemas.openxmlformats.org/drawingml/2006/main" xmlns:r="http://schemas.openxmlformats.org/officeDocument/2006/relationships" xmlns:p="http://schemas.openxmlformats.org/presentationml/2006/main">
  <p:tag name="AS_UNIQUEID" val="218"/>
</p:tagLst>
</file>

<file path=ppt/tags/tag180.xml><?xml version="1.0" encoding="utf-8"?>
<p:tagLst xmlns:a="http://schemas.openxmlformats.org/drawingml/2006/main" xmlns:r="http://schemas.openxmlformats.org/officeDocument/2006/relationships" xmlns:p="http://schemas.openxmlformats.org/presentationml/2006/main">
  <p:tag name="AS_UNIQUEID" val="395"/>
</p:tagLst>
</file>

<file path=ppt/tags/tag181.xml><?xml version="1.0" encoding="utf-8"?>
<p:tagLst xmlns:a="http://schemas.openxmlformats.org/drawingml/2006/main" xmlns:r="http://schemas.openxmlformats.org/officeDocument/2006/relationships" xmlns:p="http://schemas.openxmlformats.org/presentationml/2006/main">
  <p:tag name="AS_UNIQUEID" val="396"/>
</p:tagLst>
</file>

<file path=ppt/tags/tag182.xml><?xml version="1.0" encoding="utf-8"?>
<p:tagLst xmlns:a="http://schemas.openxmlformats.org/drawingml/2006/main" xmlns:r="http://schemas.openxmlformats.org/officeDocument/2006/relationships" xmlns:p="http://schemas.openxmlformats.org/presentationml/2006/main">
  <p:tag name="AS_UNIQUEID" val="397"/>
</p:tagLst>
</file>

<file path=ppt/tags/tag183.xml><?xml version="1.0" encoding="utf-8"?>
<p:tagLst xmlns:a="http://schemas.openxmlformats.org/drawingml/2006/main" xmlns:r="http://schemas.openxmlformats.org/officeDocument/2006/relationships" xmlns:p="http://schemas.openxmlformats.org/presentationml/2006/main">
  <p:tag name="AS_UNIQUEID" val="409"/>
</p:tagLst>
</file>

<file path=ppt/tags/tag184.xml><?xml version="1.0" encoding="utf-8"?>
<p:tagLst xmlns:a="http://schemas.openxmlformats.org/drawingml/2006/main" xmlns:r="http://schemas.openxmlformats.org/officeDocument/2006/relationships" xmlns:p="http://schemas.openxmlformats.org/presentationml/2006/main">
  <p:tag name="AS_UNIQUEID" val="410"/>
</p:tagLst>
</file>

<file path=ppt/tags/tag185.xml><?xml version="1.0" encoding="utf-8"?>
<p:tagLst xmlns:a="http://schemas.openxmlformats.org/drawingml/2006/main" xmlns:r="http://schemas.openxmlformats.org/officeDocument/2006/relationships" xmlns:p="http://schemas.openxmlformats.org/presentationml/2006/main">
  <p:tag name="AS_UNIQUEID" val="411"/>
</p:tagLst>
</file>

<file path=ppt/tags/tag186.xml><?xml version="1.0" encoding="utf-8"?>
<p:tagLst xmlns:a="http://schemas.openxmlformats.org/drawingml/2006/main" xmlns:r="http://schemas.openxmlformats.org/officeDocument/2006/relationships" xmlns:p="http://schemas.openxmlformats.org/presentationml/2006/main">
  <p:tag name="AS_UNIQUEID" val="412"/>
</p:tagLst>
</file>

<file path=ppt/tags/tag187.xml><?xml version="1.0" encoding="utf-8"?>
<p:tagLst xmlns:a="http://schemas.openxmlformats.org/drawingml/2006/main" xmlns:r="http://schemas.openxmlformats.org/officeDocument/2006/relationships" xmlns:p="http://schemas.openxmlformats.org/presentationml/2006/main">
  <p:tag name="AS_UNIQUEID" val="413"/>
</p:tagLst>
</file>

<file path=ppt/tags/tag188.xml><?xml version="1.0" encoding="utf-8"?>
<p:tagLst xmlns:a="http://schemas.openxmlformats.org/drawingml/2006/main" xmlns:r="http://schemas.openxmlformats.org/officeDocument/2006/relationships" xmlns:p="http://schemas.openxmlformats.org/presentationml/2006/main">
  <p:tag name="AS_UNIQUEID" val="405"/>
</p:tagLst>
</file>

<file path=ppt/tags/tag189.xml><?xml version="1.0" encoding="utf-8"?>
<p:tagLst xmlns:a="http://schemas.openxmlformats.org/drawingml/2006/main" xmlns:r="http://schemas.openxmlformats.org/officeDocument/2006/relationships" xmlns:p="http://schemas.openxmlformats.org/presentationml/2006/main">
  <p:tag name="AS_UNIQUEID" val="406"/>
</p:tagLst>
</file>

<file path=ppt/tags/tag19.xml><?xml version="1.0" encoding="utf-8"?>
<p:tagLst xmlns:a="http://schemas.openxmlformats.org/drawingml/2006/main" xmlns:r="http://schemas.openxmlformats.org/officeDocument/2006/relationships" xmlns:p="http://schemas.openxmlformats.org/presentationml/2006/main">
  <p:tag name="AS_UNIQUEID" val="219"/>
</p:tagLst>
</file>

<file path=ppt/tags/tag190.xml><?xml version="1.0" encoding="utf-8"?>
<p:tagLst xmlns:a="http://schemas.openxmlformats.org/drawingml/2006/main" xmlns:r="http://schemas.openxmlformats.org/officeDocument/2006/relationships" xmlns:p="http://schemas.openxmlformats.org/presentationml/2006/main">
  <p:tag name="AS_UNIQUEID" val="407"/>
</p:tagLst>
</file>

<file path=ppt/tags/tag191.xml><?xml version="1.0" encoding="utf-8"?>
<p:tagLst xmlns:a="http://schemas.openxmlformats.org/drawingml/2006/main" xmlns:r="http://schemas.openxmlformats.org/officeDocument/2006/relationships" xmlns:p="http://schemas.openxmlformats.org/presentationml/2006/main">
  <p:tag name="AS_UNIQUEID" val="419"/>
</p:tagLst>
</file>

<file path=ppt/tags/tag192.xml><?xml version="1.0" encoding="utf-8"?>
<p:tagLst xmlns:a="http://schemas.openxmlformats.org/drawingml/2006/main" xmlns:r="http://schemas.openxmlformats.org/officeDocument/2006/relationships" xmlns:p="http://schemas.openxmlformats.org/presentationml/2006/main">
  <p:tag name="AS_UNIQUEID" val="420"/>
</p:tagLst>
</file>

<file path=ppt/tags/tag193.xml><?xml version="1.0" encoding="utf-8"?>
<p:tagLst xmlns:a="http://schemas.openxmlformats.org/drawingml/2006/main" xmlns:r="http://schemas.openxmlformats.org/officeDocument/2006/relationships" xmlns:p="http://schemas.openxmlformats.org/presentationml/2006/main">
  <p:tag name="AS_UNIQUEID" val="421"/>
</p:tagLst>
</file>

<file path=ppt/tags/tag194.xml><?xml version="1.0" encoding="utf-8"?>
<p:tagLst xmlns:a="http://schemas.openxmlformats.org/drawingml/2006/main" xmlns:r="http://schemas.openxmlformats.org/officeDocument/2006/relationships" xmlns:p="http://schemas.openxmlformats.org/presentationml/2006/main">
  <p:tag name="AS_UNIQUEID" val="422"/>
</p:tagLst>
</file>

<file path=ppt/tags/tag195.xml><?xml version="1.0" encoding="utf-8"?>
<p:tagLst xmlns:a="http://schemas.openxmlformats.org/drawingml/2006/main" xmlns:r="http://schemas.openxmlformats.org/officeDocument/2006/relationships" xmlns:p="http://schemas.openxmlformats.org/presentationml/2006/main">
  <p:tag name="AS_UNIQUEID" val="423"/>
</p:tagLst>
</file>

<file path=ppt/tags/tag196.xml><?xml version="1.0" encoding="utf-8"?>
<p:tagLst xmlns:a="http://schemas.openxmlformats.org/drawingml/2006/main" xmlns:r="http://schemas.openxmlformats.org/officeDocument/2006/relationships" xmlns:p="http://schemas.openxmlformats.org/presentationml/2006/main">
  <p:tag name="AS_UNIQUEID" val="424"/>
</p:tagLst>
</file>

<file path=ppt/tags/tag197.xml><?xml version="1.0" encoding="utf-8"?>
<p:tagLst xmlns:a="http://schemas.openxmlformats.org/drawingml/2006/main" xmlns:r="http://schemas.openxmlformats.org/officeDocument/2006/relationships" xmlns:p="http://schemas.openxmlformats.org/presentationml/2006/main">
  <p:tag name="AS_UNIQUEID" val="425"/>
</p:tagLst>
</file>

<file path=ppt/tags/tag198.xml><?xml version="1.0" encoding="utf-8"?>
<p:tagLst xmlns:a="http://schemas.openxmlformats.org/drawingml/2006/main" xmlns:r="http://schemas.openxmlformats.org/officeDocument/2006/relationships" xmlns:p="http://schemas.openxmlformats.org/presentationml/2006/main">
  <p:tag name="AS_UNIQUEID" val="415"/>
</p:tagLst>
</file>

<file path=ppt/tags/tag199.xml><?xml version="1.0" encoding="utf-8"?>
<p:tagLst xmlns:a="http://schemas.openxmlformats.org/drawingml/2006/main" xmlns:r="http://schemas.openxmlformats.org/officeDocument/2006/relationships" xmlns:p="http://schemas.openxmlformats.org/presentationml/2006/main">
  <p:tag name="AS_UNIQUEID" val="416"/>
</p:tagLst>
</file>

<file path=ppt/tags/tag2.xml><?xml version="1.0" encoding="utf-8"?>
<p:tagLst xmlns:a="http://schemas.openxmlformats.org/drawingml/2006/main" xmlns:r="http://schemas.openxmlformats.org/officeDocument/2006/relationships" xmlns:p="http://schemas.openxmlformats.org/presentationml/2006/main">
  <p:tag name="AS_UNIQUEID" val="200"/>
</p:tagLst>
</file>

<file path=ppt/tags/tag20.xml><?xml version="1.0" encoding="utf-8"?>
<p:tagLst xmlns:a="http://schemas.openxmlformats.org/drawingml/2006/main" xmlns:r="http://schemas.openxmlformats.org/officeDocument/2006/relationships" xmlns:p="http://schemas.openxmlformats.org/presentationml/2006/main">
  <p:tag name="AS_UNIQUEID" val="220"/>
</p:tagLst>
</file>

<file path=ppt/tags/tag200.xml><?xml version="1.0" encoding="utf-8"?>
<p:tagLst xmlns:a="http://schemas.openxmlformats.org/drawingml/2006/main" xmlns:r="http://schemas.openxmlformats.org/officeDocument/2006/relationships" xmlns:p="http://schemas.openxmlformats.org/presentationml/2006/main">
  <p:tag name="AS_UNIQUEID" val="417"/>
</p:tagLst>
</file>

<file path=ppt/tags/tag201.xml><?xml version="1.0" encoding="utf-8"?>
<p:tagLst xmlns:a="http://schemas.openxmlformats.org/drawingml/2006/main" xmlns:r="http://schemas.openxmlformats.org/officeDocument/2006/relationships" xmlns:p="http://schemas.openxmlformats.org/presentationml/2006/main">
  <p:tag name="AS_UNIQUEID" val="431"/>
</p:tagLst>
</file>

<file path=ppt/tags/tag202.xml><?xml version="1.0" encoding="utf-8"?>
<p:tagLst xmlns:a="http://schemas.openxmlformats.org/drawingml/2006/main" xmlns:r="http://schemas.openxmlformats.org/officeDocument/2006/relationships" xmlns:p="http://schemas.openxmlformats.org/presentationml/2006/main">
  <p:tag name="AS_UNIQUEID" val="432"/>
</p:tagLst>
</file>

<file path=ppt/tags/tag203.xml><?xml version="1.0" encoding="utf-8"?>
<p:tagLst xmlns:a="http://schemas.openxmlformats.org/drawingml/2006/main" xmlns:r="http://schemas.openxmlformats.org/officeDocument/2006/relationships" xmlns:p="http://schemas.openxmlformats.org/presentationml/2006/main">
  <p:tag name="AS_UNIQUEID" val="433"/>
</p:tagLst>
</file>

<file path=ppt/tags/tag204.xml><?xml version="1.0" encoding="utf-8"?>
<p:tagLst xmlns:a="http://schemas.openxmlformats.org/drawingml/2006/main" xmlns:r="http://schemas.openxmlformats.org/officeDocument/2006/relationships" xmlns:p="http://schemas.openxmlformats.org/presentationml/2006/main">
  <p:tag name="AS_UNIQUEID" val="434"/>
</p:tagLst>
</file>

<file path=ppt/tags/tag205.xml><?xml version="1.0" encoding="utf-8"?>
<p:tagLst xmlns:a="http://schemas.openxmlformats.org/drawingml/2006/main" xmlns:r="http://schemas.openxmlformats.org/officeDocument/2006/relationships" xmlns:p="http://schemas.openxmlformats.org/presentationml/2006/main">
  <p:tag name="AS_UNIQUEID" val="435"/>
</p:tagLst>
</file>

<file path=ppt/tags/tag206.xml><?xml version="1.0" encoding="utf-8"?>
<p:tagLst xmlns:a="http://schemas.openxmlformats.org/drawingml/2006/main" xmlns:r="http://schemas.openxmlformats.org/officeDocument/2006/relationships" xmlns:p="http://schemas.openxmlformats.org/presentationml/2006/main">
  <p:tag name="AS_UNIQUEID" val="436"/>
</p:tagLst>
</file>

<file path=ppt/tags/tag207.xml><?xml version="1.0" encoding="utf-8"?>
<p:tagLst xmlns:a="http://schemas.openxmlformats.org/drawingml/2006/main" xmlns:r="http://schemas.openxmlformats.org/officeDocument/2006/relationships" xmlns:p="http://schemas.openxmlformats.org/presentationml/2006/main">
  <p:tag name="AS_UNIQUEID" val="437"/>
</p:tagLst>
</file>

<file path=ppt/tags/tag208.xml><?xml version="1.0" encoding="utf-8"?>
<p:tagLst xmlns:a="http://schemas.openxmlformats.org/drawingml/2006/main" xmlns:r="http://schemas.openxmlformats.org/officeDocument/2006/relationships" xmlns:p="http://schemas.openxmlformats.org/presentationml/2006/main">
  <p:tag name="AS_UNIQUEID" val="438"/>
</p:tagLst>
</file>

<file path=ppt/tags/tag209.xml><?xml version="1.0" encoding="utf-8"?>
<p:tagLst xmlns:a="http://schemas.openxmlformats.org/drawingml/2006/main" xmlns:r="http://schemas.openxmlformats.org/officeDocument/2006/relationships" xmlns:p="http://schemas.openxmlformats.org/presentationml/2006/main">
  <p:tag name="AS_UNIQUEID" val="427"/>
</p:tagLst>
</file>

<file path=ppt/tags/tag21.xml><?xml version="1.0" encoding="utf-8"?>
<p:tagLst xmlns:a="http://schemas.openxmlformats.org/drawingml/2006/main" xmlns:r="http://schemas.openxmlformats.org/officeDocument/2006/relationships" xmlns:p="http://schemas.openxmlformats.org/presentationml/2006/main">
  <p:tag name="AS_UNIQUEID" val="221"/>
</p:tagLst>
</file>

<file path=ppt/tags/tag210.xml><?xml version="1.0" encoding="utf-8"?>
<p:tagLst xmlns:a="http://schemas.openxmlformats.org/drawingml/2006/main" xmlns:r="http://schemas.openxmlformats.org/officeDocument/2006/relationships" xmlns:p="http://schemas.openxmlformats.org/presentationml/2006/main">
  <p:tag name="AS_UNIQUEID" val="428"/>
</p:tagLst>
</file>

<file path=ppt/tags/tag211.xml><?xml version="1.0" encoding="utf-8"?>
<p:tagLst xmlns:a="http://schemas.openxmlformats.org/drawingml/2006/main" xmlns:r="http://schemas.openxmlformats.org/officeDocument/2006/relationships" xmlns:p="http://schemas.openxmlformats.org/presentationml/2006/main">
  <p:tag name="AS_UNIQUEID" val="429"/>
</p:tagLst>
</file>

<file path=ppt/tags/tag212.xml><?xml version="1.0" encoding="utf-8"?>
<p:tagLst xmlns:a="http://schemas.openxmlformats.org/drawingml/2006/main" xmlns:r="http://schemas.openxmlformats.org/officeDocument/2006/relationships" xmlns:p="http://schemas.openxmlformats.org/presentationml/2006/main">
  <p:tag name="AS_UNIQUEID" val="444"/>
</p:tagLst>
</file>

<file path=ppt/tags/tag213.xml><?xml version="1.0" encoding="utf-8"?>
<p:tagLst xmlns:a="http://schemas.openxmlformats.org/drawingml/2006/main" xmlns:r="http://schemas.openxmlformats.org/officeDocument/2006/relationships" xmlns:p="http://schemas.openxmlformats.org/presentationml/2006/main">
  <p:tag name="AS_UNIQUEID" val="445"/>
</p:tagLst>
</file>

<file path=ppt/tags/tag214.xml><?xml version="1.0" encoding="utf-8"?>
<p:tagLst xmlns:a="http://schemas.openxmlformats.org/drawingml/2006/main" xmlns:r="http://schemas.openxmlformats.org/officeDocument/2006/relationships" xmlns:p="http://schemas.openxmlformats.org/presentationml/2006/main">
  <p:tag name="AS_UNIQUEID" val="446"/>
</p:tagLst>
</file>

<file path=ppt/tags/tag215.xml><?xml version="1.0" encoding="utf-8"?>
<p:tagLst xmlns:a="http://schemas.openxmlformats.org/drawingml/2006/main" xmlns:r="http://schemas.openxmlformats.org/officeDocument/2006/relationships" xmlns:p="http://schemas.openxmlformats.org/presentationml/2006/main">
  <p:tag name="AS_UNIQUEID" val="447"/>
</p:tagLst>
</file>

<file path=ppt/tags/tag216.xml><?xml version="1.0" encoding="utf-8"?>
<p:tagLst xmlns:a="http://schemas.openxmlformats.org/drawingml/2006/main" xmlns:r="http://schemas.openxmlformats.org/officeDocument/2006/relationships" xmlns:p="http://schemas.openxmlformats.org/presentationml/2006/main">
  <p:tag name="AS_UNIQUEID" val="448"/>
</p:tagLst>
</file>

<file path=ppt/tags/tag217.xml><?xml version="1.0" encoding="utf-8"?>
<p:tagLst xmlns:a="http://schemas.openxmlformats.org/drawingml/2006/main" xmlns:r="http://schemas.openxmlformats.org/officeDocument/2006/relationships" xmlns:p="http://schemas.openxmlformats.org/presentationml/2006/main">
  <p:tag name="AS_UNIQUEID" val="449"/>
</p:tagLst>
</file>

<file path=ppt/tags/tag218.xml><?xml version="1.0" encoding="utf-8"?>
<p:tagLst xmlns:a="http://schemas.openxmlformats.org/drawingml/2006/main" xmlns:r="http://schemas.openxmlformats.org/officeDocument/2006/relationships" xmlns:p="http://schemas.openxmlformats.org/presentationml/2006/main">
  <p:tag name="AS_UNIQUEID" val="450"/>
</p:tagLst>
</file>

<file path=ppt/tags/tag219.xml><?xml version="1.0" encoding="utf-8"?>
<p:tagLst xmlns:a="http://schemas.openxmlformats.org/drawingml/2006/main" xmlns:r="http://schemas.openxmlformats.org/officeDocument/2006/relationships" xmlns:p="http://schemas.openxmlformats.org/presentationml/2006/main">
  <p:tag name="AS_UNIQUEID" val="451"/>
</p:tagLst>
</file>

<file path=ppt/tags/tag22.xml><?xml version="1.0" encoding="utf-8"?>
<p:tagLst xmlns:a="http://schemas.openxmlformats.org/drawingml/2006/main" xmlns:r="http://schemas.openxmlformats.org/officeDocument/2006/relationships" xmlns:p="http://schemas.openxmlformats.org/presentationml/2006/main">
  <p:tag name="AS_UNIQUEID" val="222"/>
</p:tagLst>
</file>

<file path=ppt/tags/tag220.xml><?xml version="1.0" encoding="utf-8"?>
<p:tagLst xmlns:a="http://schemas.openxmlformats.org/drawingml/2006/main" xmlns:r="http://schemas.openxmlformats.org/officeDocument/2006/relationships" xmlns:p="http://schemas.openxmlformats.org/presentationml/2006/main">
  <p:tag name="AS_UNIQUEID" val="452"/>
</p:tagLst>
</file>

<file path=ppt/tags/tag221.xml><?xml version="1.0" encoding="utf-8"?>
<p:tagLst xmlns:a="http://schemas.openxmlformats.org/drawingml/2006/main" xmlns:r="http://schemas.openxmlformats.org/officeDocument/2006/relationships" xmlns:p="http://schemas.openxmlformats.org/presentationml/2006/main">
  <p:tag name="AS_UNIQUEID" val="453"/>
</p:tagLst>
</file>

<file path=ppt/tags/tag222.xml><?xml version="1.0" encoding="utf-8"?>
<p:tagLst xmlns:a="http://schemas.openxmlformats.org/drawingml/2006/main" xmlns:r="http://schemas.openxmlformats.org/officeDocument/2006/relationships" xmlns:p="http://schemas.openxmlformats.org/presentationml/2006/main">
  <p:tag name="AS_UNIQUEID" val="440"/>
</p:tagLst>
</file>

<file path=ppt/tags/tag223.xml><?xml version="1.0" encoding="utf-8"?>
<p:tagLst xmlns:a="http://schemas.openxmlformats.org/drawingml/2006/main" xmlns:r="http://schemas.openxmlformats.org/officeDocument/2006/relationships" xmlns:p="http://schemas.openxmlformats.org/presentationml/2006/main">
  <p:tag name="AS_UNIQUEID" val="441"/>
</p:tagLst>
</file>

<file path=ppt/tags/tag224.xml><?xml version="1.0" encoding="utf-8"?>
<p:tagLst xmlns:a="http://schemas.openxmlformats.org/drawingml/2006/main" xmlns:r="http://schemas.openxmlformats.org/officeDocument/2006/relationships" xmlns:p="http://schemas.openxmlformats.org/presentationml/2006/main">
  <p:tag name="AS_UNIQUEID" val="442"/>
</p:tagLst>
</file>

<file path=ppt/tags/tag225.xml><?xml version="1.0" encoding="utf-8"?>
<p:tagLst xmlns:a="http://schemas.openxmlformats.org/drawingml/2006/main" xmlns:r="http://schemas.openxmlformats.org/officeDocument/2006/relationships" xmlns:p="http://schemas.openxmlformats.org/presentationml/2006/main">
  <p:tag name="AS_UNIQUEID" val="459"/>
</p:tagLst>
</file>

<file path=ppt/tags/tag226.xml><?xml version="1.0" encoding="utf-8"?>
<p:tagLst xmlns:a="http://schemas.openxmlformats.org/drawingml/2006/main" xmlns:r="http://schemas.openxmlformats.org/officeDocument/2006/relationships" xmlns:p="http://schemas.openxmlformats.org/presentationml/2006/main">
  <p:tag name="AS_UNIQUEID" val="460"/>
</p:tagLst>
</file>

<file path=ppt/tags/tag227.xml><?xml version="1.0" encoding="utf-8"?>
<p:tagLst xmlns:a="http://schemas.openxmlformats.org/drawingml/2006/main" xmlns:r="http://schemas.openxmlformats.org/officeDocument/2006/relationships" xmlns:p="http://schemas.openxmlformats.org/presentationml/2006/main">
  <p:tag name="AS_UNIQUEID" val="461"/>
</p:tagLst>
</file>

<file path=ppt/tags/tag228.xml><?xml version="1.0" encoding="utf-8"?>
<p:tagLst xmlns:a="http://schemas.openxmlformats.org/drawingml/2006/main" xmlns:r="http://schemas.openxmlformats.org/officeDocument/2006/relationships" xmlns:p="http://schemas.openxmlformats.org/presentationml/2006/main">
  <p:tag name="AS_UNIQUEID" val="462"/>
</p:tagLst>
</file>

<file path=ppt/tags/tag229.xml><?xml version="1.0" encoding="utf-8"?>
<p:tagLst xmlns:a="http://schemas.openxmlformats.org/drawingml/2006/main" xmlns:r="http://schemas.openxmlformats.org/officeDocument/2006/relationships" xmlns:p="http://schemas.openxmlformats.org/presentationml/2006/main">
  <p:tag name="AS_UNIQUEID" val="463"/>
</p:tagLst>
</file>

<file path=ppt/tags/tag23.xml><?xml version="1.0" encoding="utf-8"?>
<p:tagLst xmlns:a="http://schemas.openxmlformats.org/drawingml/2006/main" xmlns:r="http://schemas.openxmlformats.org/officeDocument/2006/relationships" xmlns:p="http://schemas.openxmlformats.org/presentationml/2006/main">
  <p:tag name="AS_UNIQUEID" val="213"/>
</p:tagLst>
</file>

<file path=ppt/tags/tag230.xml><?xml version="1.0" encoding="utf-8"?>
<p:tagLst xmlns:a="http://schemas.openxmlformats.org/drawingml/2006/main" xmlns:r="http://schemas.openxmlformats.org/officeDocument/2006/relationships" xmlns:p="http://schemas.openxmlformats.org/presentationml/2006/main">
  <p:tag name="AS_UNIQUEID" val="464"/>
</p:tagLst>
</file>

<file path=ppt/tags/tag231.xml><?xml version="1.0" encoding="utf-8"?>
<p:tagLst xmlns:a="http://schemas.openxmlformats.org/drawingml/2006/main" xmlns:r="http://schemas.openxmlformats.org/officeDocument/2006/relationships" xmlns:p="http://schemas.openxmlformats.org/presentationml/2006/main">
  <p:tag name="AS_UNIQUEID" val="465"/>
</p:tagLst>
</file>

<file path=ppt/tags/tag232.xml><?xml version="1.0" encoding="utf-8"?>
<p:tagLst xmlns:a="http://schemas.openxmlformats.org/drawingml/2006/main" xmlns:r="http://schemas.openxmlformats.org/officeDocument/2006/relationships" xmlns:p="http://schemas.openxmlformats.org/presentationml/2006/main">
  <p:tag name="AS_UNIQUEID" val="455"/>
</p:tagLst>
</file>

<file path=ppt/tags/tag233.xml><?xml version="1.0" encoding="utf-8"?>
<p:tagLst xmlns:a="http://schemas.openxmlformats.org/drawingml/2006/main" xmlns:r="http://schemas.openxmlformats.org/officeDocument/2006/relationships" xmlns:p="http://schemas.openxmlformats.org/presentationml/2006/main">
  <p:tag name="AS_UNIQUEID" val="456"/>
</p:tagLst>
</file>

<file path=ppt/tags/tag234.xml><?xml version="1.0" encoding="utf-8"?>
<p:tagLst xmlns:a="http://schemas.openxmlformats.org/drawingml/2006/main" xmlns:r="http://schemas.openxmlformats.org/officeDocument/2006/relationships" xmlns:p="http://schemas.openxmlformats.org/presentationml/2006/main">
  <p:tag name="AS_UNIQUEID" val="457"/>
</p:tagLst>
</file>

<file path=ppt/tags/tag235.xml><?xml version="1.0" encoding="utf-8"?>
<p:tagLst xmlns:a="http://schemas.openxmlformats.org/drawingml/2006/main" xmlns:r="http://schemas.openxmlformats.org/officeDocument/2006/relationships" xmlns:p="http://schemas.openxmlformats.org/presentationml/2006/main">
  <p:tag name="AS_UNIQUEID" val="6"/>
</p:tagLst>
</file>

<file path=ppt/tags/tag236.xml><?xml version="1.0" encoding="utf-8"?>
<p:tagLst xmlns:a="http://schemas.openxmlformats.org/drawingml/2006/main" xmlns:r="http://schemas.openxmlformats.org/officeDocument/2006/relationships" xmlns:p="http://schemas.openxmlformats.org/presentationml/2006/main">
  <p:tag name="AS_UNIQUEID" val="7"/>
</p:tagLst>
</file>

<file path=ppt/tags/tag237.xml><?xml version="1.0" encoding="utf-8"?>
<p:tagLst xmlns:a="http://schemas.openxmlformats.org/drawingml/2006/main" xmlns:r="http://schemas.openxmlformats.org/officeDocument/2006/relationships" xmlns:p="http://schemas.openxmlformats.org/presentationml/2006/main">
  <p:tag name="AS_UNIQUEID" val="8"/>
</p:tagLst>
</file>

<file path=ppt/tags/tag238.xml><?xml version="1.0" encoding="utf-8"?>
<p:tagLst xmlns:a="http://schemas.openxmlformats.org/drawingml/2006/main" xmlns:r="http://schemas.openxmlformats.org/officeDocument/2006/relationships" xmlns:p="http://schemas.openxmlformats.org/presentationml/2006/main">
  <p:tag name="AS_UNIQUEID" val="9"/>
</p:tagLst>
</file>

<file path=ppt/tags/tag239.xml><?xml version="1.0" encoding="utf-8"?>
<p:tagLst xmlns:a="http://schemas.openxmlformats.org/drawingml/2006/main" xmlns:r="http://schemas.openxmlformats.org/officeDocument/2006/relationships" xmlns:p="http://schemas.openxmlformats.org/presentationml/2006/main">
  <p:tag name="AS_UNIQUEID" val="2"/>
</p:tagLst>
</file>

<file path=ppt/tags/tag24.xml><?xml version="1.0" encoding="utf-8"?>
<p:tagLst xmlns:a="http://schemas.openxmlformats.org/drawingml/2006/main" xmlns:r="http://schemas.openxmlformats.org/officeDocument/2006/relationships" xmlns:p="http://schemas.openxmlformats.org/presentationml/2006/main">
  <p:tag name="AS_UNIQUEID" val="214"/>
</p:tagLst>
</file>

<file path=ppt/tags/tag240.xml><?xml version="1.0" encoding="utf-8"?>
<p:tagLst xmlns:a="http://schemas.openxmlformats.org/drawingml/2006/main" xmlns:r="http://schemas.openxmlformats.org/officeDocument/2006/relationships" xmlns:p="http://schemas.openxmlformats.org/presentationml/2006/main">
  <p:tag name="AS_UNIQUEID" val="3"/>
</p:tagLst>
</file>

<file path=ppt/tags/tag241.xml><?xml version="1.0" encoding="utf-8"?>
<p:tagLst xmlns:a="http://schemas.openxmlformats.org/drawingml/2006/main" xmlns:r="http://schemas.openxmlformats.org/officeDocument/2006/relationships" xmlns:p="http://schemas.openxmlformats.org/presentationml/2006/main">
  <p:tag name="AS_UNIQUEID" val="4"/>
</p:tagLst>
</file>

<file path=ppt/tags/tag242.xml><?xml version="1.0" encoding="utf-8"?>
<p:tagLst xmlns:a="http://schemas.openxmlformats.org/drawingml/2006/main" xmlns:r="http://schemas.openxmlformats.org/officeDocument/2006/relationships" xmlns:p="http://schemas.openxmlformats.org/presentationml/2006/main">
  <p:tag name="AS_UNIQUEID" val="15"/>
</p:tagLst>
</file>

<file path=ppt/tags/tag243.xml><?xml version="1.0" encoding="utf-8"?>
<p:tagLst xmlns:a="http://schemas.openxmlformats.org/drawingml/2006/main" xmlns:r="http://schemas.openxmlformats.org/officeDocument/2006/relationships" xmlns:p="http://schemas.openxmlformats.org/presentationml/2006/main">
  <p:tag name="AS_UNIQUEID" val="16"/>
</p:tagLst>
</file>

<file path=ppt/tags/tag244.xml><?xml version="1.0" encoding="utf-8"?>
<p:tagLst xmlns:a="http://schemas.openxmlformats.org/drawingml/2006/main" xmlns:r="http://schemas.openxmlformats.org/officeDocument/2006/relationships" xmlns:p="http://schemas.openxmlformats.org/presentationml/2006/main">
  <p:tag name="AS_UNIQUEID" val="17"/>
</p:tagLst>
</file>

<file path=ppt/tags/tag245.xml><?xml version="1.0" encoding="utf-8"?>
<p:tagLst xmlns:a="http://schemas.openxmlformats.org/drawingml/2006/main" xmlns:r="http://schemas.openxmlformats.org/officeDocument/2006/relationships" xmlns:p="http://schemas.openxmlformats.org/presentationml/2006/main">
  <p:tag name="AS_UNIQUEID" val="18"/>
</p:tagLst>
</file>

<file path=ppt/tags/tag246.xml><?xml version="1.0" encoding="utf-8"?>
<p:tagLst xmlns:a="http://schemas.openxmlformats.org/drawingml/2006/main" xmlns:r="http://schemas.openxmlformats.org/officeDocument/2006/relationships" xmlns:p="http://schemas.openxmlformats.org/presentationml/2006/main">
  <p:tag name="AS_UNIQUEID" val="11"/>
</p:tagLst>
</file>

<file path=ppt/tags/tag247.xml><?xml version="1.0" encoding="utf-8"?>
<p:tagLst xmlns:a="http://schemas.openxmlformats.org/drawingml/2006/main" xmlns:r="http://schemas.openxmlformats.org/officeDocument/2006/relationships" xmlns:p="http://schemas.openxmlformats.org/presentationml/2006/main">
  <p:tag name="AS_UNIQUEID" val="12"/>
</p:tagLst>
</file>

<file path=ppt/tags/tag248.xml><?xml version="1.0" encoding="utf-8"?>
<p:tagLst xmlns:a="http://schemas.openxmlformats.org/drawingml/2006/main" xmlns:r="http://schemas.openxmlformats.org/officeDocument/2006/relationships" xmlns:p="http://schemas.openxmlformats.org/presentationml/2006/main">
  <p:tag name="AS_UNIQUEID" val="13"/>
</p:tagLst>
</file>

<file path=ppt/tags/tag249.xml><?xml version="1.0" encoding="utf-8"?>
<p:tagLst xmlns:a="http://schemas.openxmlformats.org/drawingml/2006/main" xmlns:r="http://schemas.openxmlformats.org/officeDocument/2006/relationships" xmlns:p="http://schemas.openxmlformats.org/presentationml/2006/main">
  <p:tag name="AS_UNIQUEID" val="24"/>
</p:tagLst>
</file>

<file path=ppt/tags/tag25.xml><?xml version="1.0" encoding="utf-8"?>
<p:tagLst xmlns:a="http://schemas.openxmlformats.org/drawingml/2006/main" xmlns:r="http://schemas.openxmlformats.org/officeDocument/2006/relationships" xmlns:p="http://schemas.openxmlformats.org/presentationml/2006/main">
  <p:tag name="AS_UNIQUEID" val="215"/>
</p:tagLst>
</file>

<file path=ppt/tags/tag250.xml><?xml version="1.0" encoding="utf-8"?>
<p:tagLst xmlns:a="http://schemas.openxmlformats.org/drawingml/2006/main" xmlns:r="http://schemas.openxmlformats.org/officeDocument/2006/relationships" xmlns:p="http://schemas.openxmlformats.org/presentationml/2006/main">
  <p:tag name="AS_UNIQUEID" val="25"/>
</p:tagLst>
</file>

<file path=ppt/tags/tag251.xml><?xml version="1.0" encoding="utf-8"?>
<p:tagLst xmlns:a="http://schemas.openxmlformats.org/drawingml/2006/main" xmlns:r="http://schemas.openxmlformats.org/officeDocument/2006/relationships" xmlns:p="http://schemas.openxmlformats.org/presentationml/2006/main">
  <p:tag name="AS_UNIQUEID" val="26"/>
</p:tagLst>
</file>

<file path=ppt/tags/tag252.xml><?xml version="1.0" encoding="utf-8"?>
<p:tagLst xmlns:a="http://schemas.openxmlformats.org/drawingml/2006/main" xmlns:r="http://schemas.openxmlformats.org/officeDocument/2006/relationships" xmlns:p="http://schemas.openxmlformats.org/presentationml/2006/main">
  <p:tag name="AS_UNIQUEID" val="27"/>
</p:tagLst>
</file>

<file path=ppt/tags/tag253.xml><?xml version="1.0" encoding="utf-8"?>
<p:tagLst xmlns:a="http://schemas.openxmlformats.org/drawingml/2006/main" xmlns:r="http://schemas.openxmlformats.org/officeDocument/2006/relationships" xmlns:p="http://schemas.openxmlformats.org/presentationml/2006/main">
  <p:tag name="AS_UNIQUEID" val="28"/>
</p:tagLst>
</file>

<file path=ppt/tags/tag254.xml><?xml version="1.0" encoding="utf-8"?>
<p:tagLst xmlns:a="http://schemas.openxmlformats.org/drawingml/2006/main" xmlns:r="http://schemas.openxmlformats.org/officeDocument/2006/relationships" xmlns:p="http://schemas.openxmlformats.org/presentationml/2006/main">
  <p:tag name="AS_UNIQUEID" val="20"/>
</p:tagLst>
</file>

<file path=ppt/tags/tag255.xml><?xml version="1.0" encoding="utf-8"?>
<p:tagLst xmlns:a="http://schemas.openxmlformats.org/drawingml/2006/main" xmlns:r="http://schemas.openxmlformats.org/officeDocument/2006/relationships" xmlns:p="http://schemas.openxmlformats.org/presentationml/2006/main">
  <p:tag name="AS_UNIQUEID" val="21"/>
</p:tagLst>
</file>

<file path=ppt/tags/tag256.xml><?xml version="1.0" encoding="utf-8"?>
<p:tagLst xmlns:a="http://schemas.openxmlformats.org/drawingml/2006/main" xmlns:r="http://schemas.openxmlformats.org/officeDocument/2006/relationships" xmlns:p="http://schemas.openxmlformats.org/presentationml/2006/main">
  <p:tag name="AS_UNIQUEID" val="22"/>
</p:tagLst>
</file>

<file path=ppt/tags/tag26.xml><?xml version="1.0" encoding="utf-8"?>
<p:tagLst xmlns:a="http://schemas.openxmlformats.org/drawingml/2006/main" xmlns:r="http://schemas.openxmlformats.org/officeDocument/2006/relationships" xmlns:p="http://schemas.openxmlformats.org/presentationml/2006/main">
  <p:tag name="AS_UNIQUEID" val="228"/>
</p:tagLst>
</file>

<file path=ppt/tags/tag27.xml><?xml version="1.0" encoding="utf-8"?>
<p:tagLst xmlns:a="http://schemas.openxmlformats.org/drawingml/2006/main" xmlns:r="http://schemas.openxmlformats.org/officeDocument/2006/relationships" xmlns:p="http://schemas.openxmlformats.org/presentationml/2006/main">
  <p:tag name="AS_UNIQUEID" val="229"/>
</p:tagLst>
</file>

<file path=ppt/tags/tag28.xml><?xml version="1.0" encoding="utf-8"?>
<p:tagLst xmlns:a="http://schemas.openxmlformats.org/drawingml/2006/main" xmlns:r="http://schemas.openxmlformats.org/officeDocument/2006/relationships" xmlns:p="http://schemas.openxmlformats.org/presentationml/2006/main">
  <p:tag name="AS_UNIQUEID" val="230"/>
</p:tagLst>
</file>

<file path=ppt/tags/tag29.xml><?xml version="1.0" encoding="utf-8"?>
<p:tagLst xmlns:a="http://schemas.openxmlformats.org/drawingml/2006/main" xmlns:r="http://schemas.openxmlformats.org/officeDocument/2006/relationships" xmlns:p="http://schemas.openxmlformats.org/presentationml/2006/main">
  <p:tag name="AS_UNIQUEID" val="224"/>
</p:tagLst>
</file>

<file path=ppt/tags/tag3.xml><?xml version="1.0" encoding="utf-8"?>
<p:tagLst xmlns:a="http://schemas.openxmlformats.org/drawingml/2006/main" xmlns:r="http://schemas.openxmlformats.org/officeDocument/2006/relationships" xmlns:p="http://schemas.openxmlformats.org/presentationml/2006/main">
  <p:tag name="AS_UNIQUEID" val="201"/>
</p:tagLst>
</file>

<file path=ppt/tags/tag30.xml><?xml version="1.0" encoding="utf-8"?>
<p:tagLst xmlns:a="http://schemas.openxmlformats.org/drawingml/2006/main" xmlns:r="http://schemas.openxmlformats.org/officeDocument/2006/relationships" xmlns:p="http://schemas.openxmlformats.org/presentationml/2006/main">
  <p:tag name="AS_UNIQUEID" val="225"/>
</p:tagLst>
</file>

<file path=ppt/tags/tag31.xml><?xml version="1.0" encoding="utf-8"?>
<p:tagLst xmlns:a="http://schemas.openxmlformats.org/drawingml/2006/main" xmlns:r="http://schemas.openxmlformats.org/officeDocument/2006/relationships" xmlns:p="http://schemas.openxmlformats.org/presentationml/2006/main">
  <p:tag name="AS_UNIQUEID" val="226"/>
</p:tagLst>
</file>

<file path=ppt/tags/tag32.xml><?xml version="1.0" encoding="utf-8"?>
<p:tagLst xmlns:a="http://schemas.openxmlformats.org/drawingml/2006/main" xmlns:r="http://schemas.openxmlformats.org/officeDocument/2006/relationships" xmlns:p="http://schemas.openxmlformats.org/presentationml/2006/main">
  <p:tag name="AS_UNIQUEID" val="236"/>
</p:tagLst>
</file>

<file path=ppt/tags/tag33.xml><?xml version="1.0" encoding="utf-8"?>
<p:tagLst xmlns:a="http://schemas.openxmlformats.org/drawingml/2006/main" xmlns:r="http://schemas.openxmlformats.org/officeDocument/2006/relationships" xmlns:p="http://schemas.openxmlformats.org/presentationml/2006/main">
  <p:tag name="AS_UNIQUEID" val="237"/>
</p:tagLst>
</file>

<file path=ppt/tags/tag34.xml><?xml version="1.0" encoding="utf-8"?>
<p:tagLst xmlns:a="http://schemas.openxmlformats.org/drawingml/2006/main" xmlns:r="http://schemas.openxmlformats.org/officeDocument/2006/relationships" xmlns:p="http://schemas.openxmlformats.org/presentationml/2006/main">
  <p:tag name="AS_UNIQUEID" val="238"/>
</p:tagLst>
</file>

<file path=ppt/tags/tag35.xml><?xml version="1.0" encoding="utf-8"?>
<p:tagLst xmlns:a="http://schemas.openxmlformats.org/drawingml/2006/main" xmlns:r="http://schemas.openxmlformats.org/officeDocument/2006/relationships" xmlns:p="http://schemas.openxmlformats.org/presentationml/2006/main">
  <p:tag name="AS_UNIQUEID" val="239"/>
</p:tagLst>
</file>

<file path=ppt/tags/tag36.xml><?xml version="1.0" encoding="utf-8"?>
<p:tagLst xmlns:a="http://schemas.openxmlformats.org/drawingml/2006/main" xmlns:r="http://schemas.openxmlformats.org/officeDocument/2006/relationships" xmlns:p="http://schemas.openxmlformats.org/presentationml/2006/main">
  <p:tag name="AS_UNIQUEID" val="240"/>
</p:tagLst>
</file>

<file path=ppt/tags/tag37.xml><?xml version="1.0" encoding="utf-8"?>
<p:tagLst xmlns:a="http://schemas.openxmlformats.org/drawingml/2006/main" xmlns:r="http://schemas.openxmlformats.org/officeDocument/2006/relationships" xmlns:p="http://schemas.openxmlformats.org/presentationml/2006/main">
  <p:tag name="AS_UNIQUEID" val="241"/>
</p:tagLst>
</file>

<file path=ppt/tags/tag38.xml><?xml version="1.0" encoding="utf-8"?>
<p:tagLst xmlns:a="http://schemas.openxmlformats.org/drawingml/2006/main" xmlns:r="http://schemas.openxmlformats.org/officeDocument/2006/relationships" xmlns:p="http://schemas.openxmlformats.org/presentationml/2006/main">
  <p:tag name="AS_UNIQUEID" val="242"/>
</p:tagLst>
</file>

<file path=ppt/tags/tag39.xml><?xml version="1.0" encoding="utf-8"?>
<p:tagLst xmlns:a="http://schemas.openxmlformats.org/drawingml/2006/main" xmlns:r="http://schemas.openxmlformats.org/officeDocument/2006/relationships" xmlns:p="http://schemas.openxmlformats.org/presentationml/2006/main">
  <p:tag name="AS_UNIQUEID" val="243"/>
</p:tagLst>
</file>

<file path=ppt/tags/tag4.xml><?xml version="1.0" encoding="utf-8"?>
<p:tagLst xmlns:a="http://schemas.openxmlformats.org/drawingml/2006/main" xmlns:r="http://schemas.openxmlformats.org/officeDocument/2006/relationships" xmlns:p="http://schemas.openxmlformats.org/presentationml/2006/main">
  <p:tag name="AS_UNIQUEID" val="202"/>
</p:tagLst>
</file>

<file path=ppt/tags/tag40.xml><?xml version="1.0" encoding="utf-8"?>
<p:tagLst xmlns:a="http://schemas.openxmlformats.org/drawingml/2006/main" xmlns:r="http://schemas.openxmlformats.org/officeDocument/2006/relationships" xmlns:p="http://schemas.openxmlformats.org/presentationml/2006/main">
  <p:tag name="AS_UNIQUEID" val="244"/>
</p:tagLst>
</file>

<file path=ppt/tags/tag41.xml><?xml version="1.0" encoding="utf-8"?>
<p:tagLst xmlns:a="http://schemas.openxmlformats.org/drawingml/2006/main" xmlns:r="http://schemas.openxmlformats.org/officeDocument/2006/relationships" xmlns:p="http://schemas.openxmlformats.org/presentationml/2006/main">
  <p:tag name="AS_UNIQUEID" val="245"/>
</p:tagLst>
</file>

<file path=ppt/tags/tag42.xml><?xml version="1.0" encoding="utf-8"?>
<p:tagLst xmlns:a="http://schemas.openxmlformats.org/drawingml/2006/main" xmlns:r="http://schemas.openxmlformats.org/officeDocument/2006/relationships" xmlns:p="http://schemas.openxmlformats.org/presentationml/2006/main">
  <p:tag name="AS_UNIQUEID" val="246"/>
</p:tagLst>
</file>

<file path=ppt/tags/tag43.xml><?xml version="1.0" encoding="utf-8"?>
<p:tagLst xmlns:a="http://schemas.openxmlformats.org/drawingml/2006/main" xmlns:r="http://schemas.openxmlformats.org/officeDocument/2006/relationships" xmlns:p="http://schemas.openxmlformats.org/presentationml/2006/main">
  <p:tag name="AS_UNIQUEID" val="247"/>
</p:tagLst>
</file>

<file path=ppt/tags/tag44.xml><?xml version="1.0" encoding="utf-8"?>
<p:tagLst xmlns:a="http://schemas.openxmlformats.org/drawingml/2006/main" xmlns:r="http://schemas.openxmlformats.org/officeDocument/2006/relationships" xmlns:p="http://schemas.openxmlformats.org/presentationml/2006/main">
  <p:tag name="AS_UNIQUEID" val="248"/>
</p:tagLst>
</file>

<file path=ppt/tags/tag45.xml><?xml version="1.0" encoding="utf-8"?>
<p:tagLst xmlns:a="http://schemas.openxmlformats.org/drawingml/2006/main" xmlns:r="http://schemas.openxmlformats.org/officeDocument/2006/relationships" xmlns:p="http://schemas.openxmlformats.org/presentationml/2006/main">
  <p:tag name="AS_UNIQUEID" val="249"/>
</p:tagLst>
</file>

<file path=ppt/tags/tag46.xml><?xml version="1.0" encoding="utf-8"?>
<p:tagLst xmlns:a="http://schemas.openxmlformats.org/drawingml/2006/main" xmlns:r="http://schemas.openxmlformats.org/officeDocument/2006/relationships" xmlns:p="http://schemas.openxmlformats.org/presentationml/2006/main">
  <p:tag name="AS_UNIQUEID" val="250"/>
</p:tagLst>
</file>

<file path=ppt/tags/tag47.xml><?xml version="1.0" encoding="utf-8"?>
<p:tagLst xmlns:a="http://schemas.openxmlformats.org/drawingml/2006/main" xmlns:r="http://schemas.openxmlformats.org/officeDocument/2006/relationships" xmlns:p="http://schemas.openxmlformats.org/presentationml/2006/main">
  <p:tag name="AS_UNIQUEID" val="251"/>
</p:tagLst>
</file>

<file path=ppt/tags/tag48.xml><?xml version="1.0" encoding="utf-8"?>
<p:tagLst xmlns:a="http://schemas.openxmlformats.org/drawingml/2006/main" xmlns:r="http://schemas.openxmlformats.org/officeDocument/2006/relationships" xmlns:p="http://schemas.openxmlformats.org/presentationml/2006/main">
  <p:tag name="AS_UNIQUEID" val="252"/>
</p:tagLst>
</file>

<file path=ppt/tags/tag49.xml><?xml version="1.0" encoding="utf-8"?>
<p:tagLst xmlns:a="http://schemas.openxmlformats.org/drawingml/2006/main" xmlns:r="http://schemas.openxmlformats.org/officeDocument/2006/relationships" xmlns:p="http://schemas.openxmlformats.org/presentationml/2006/main">
  <p:tag name="AS_UNIQUEID" val="253"/>
</p:tagLst>
</file>

<file path=ppt/tags/tag5.xml><?xml version="1.0" encoding="utf-8"?>
<p:tagLst xmlns:a="http://schemas.openxmlformats.org/drawingml/2006/main" xmlns:r="http://schemas.openxmlformats.org/officeDocument/2006/relationships" xmlns:p="http://schemas.openxmlformats.org/presentationml/2006/main">
  <p:tag name="AS_UNIQUEID" val="203"/>
</p:tagLst>
</file>

<file path=ppt/tags/tag50.xml><?xml version="1.0" encoding="utf-8"?>
<p:tagLst xmlns:a="http://schemas.openxmlformats.org/drawingml/2006/main" xmlns:r="http://schemas.openxmlformats.org/officeDocument/2006/relationships" xmlns:p="http://schemas.openxmlformats.org/presentationml/2006/main">
  <p:tag name="AS_UNIQUEID" val="254"/>
</p:tagLst>
</file>

<file path=ppt/tags/tag51.xml><?xml version="1.0" encoding="utf-8"?>
<p:tagLst xmlns:a="http://schemas.openxmlformats.org/drawingml/2006/main" xmlns:r="http://schemas.openxmlformats.org/officeDocument/2006/relationships" xmlns:p="http://schemas.openxmlformats.org/presentationml/2006/main">
  <p:tag name="AS_UNIQUEID" val="255"/>
</p:tagLst>
</file>

<file path=ppt/tags/tag52.xml><?xml version="1.0" encoding="utf-8"?>
<p:tagLst xmlns:a="http://schemas.openxmlformats.org/drawingml/2006/main" xmlns:r="http://schemas.openxmlformats.org/officeDocument/2006/relationships" xmlns:p="http://schemas.openxmlformats.org/presentationml/2006/main">
  <p:tag name="AS_UNIQUEID" val="232"/>
</p:tagLst>
</file>

<file path=ppt/tags/tag53.xml><?xml version="1.0" encoding="utf-8"?>
<p:tagLst xmlns:a="http://schemas.openxmlformats.org/drawingml/2006/main" xmlns:r="http://schemas.openxmlformats.org/officeDocument/2006/relationships" xmlns:p="http://schemas.openxmlformats.org/presentationml/2006/main">
  <p:tag name="AS_UNIQUEID" val="233"/>
</p:tagLst>
</file>

<file path=ppt/tags/tag54.xml><?xml version="1.0" encoding="utf-8"?>
<p:tagLst xmlns:a="http://schemas.openxmlformats.org/drawingml/2006/main" xmlns:r="http://schemas.openxmlformats.org/officeDocument/2006/relationships" xmlns:p="http://schemas.openxmlformats.org/presentationml/2006/main">
  <p:tag name="AS_UNIQUEID" val="234"/>
</p:tagLst>
</file>

<file path=ppt/tags/tag55.xml><?xml version="1.0" encoding="utf-8"?>
<p:tagLst xmlns:a="http://schemas.openxmlformats.org/drawingml/2006/main" xmlns:r="http://schemas.openxmlformats.org/officeDocument/2006/relationships" xmlns:p="http://schemas.openxmlformats.org/presentationml/2006/main">
  <p:tag name="AS_UNIQUEID" val="261"/>
</p:tagLst>
</file>

<file path=ppt/tags/tag56.xml><?xml version="1.0" encoding="utf-8"?>
<p:tagLst xmlns:a="http://schemas.openxmlformats.org/drawingml/2006/main" xmlns:r="http://schemas.openxmlformats.org/officeDocument/2006/relationships" xmlns:p="http://schemas.openxmlformats.org/presentationml/2006/main">
  <p:tag name="AS_UNIQUEID" val="262"/>
</p:tagLst>
</file>

<file path=ppt/tags/tag57.xml><?xml version="1.0" encoding="utf-8"?>
<p:tagLst xmlns:a="http://schemas.openxmlformats.org/drawingml/2006/main" xmlns:r="http://schemas.openxmlformats.org/officeDocument/2006/relationships" xmlns:p="http://schemas.openxmlformats.org/presentationml/2006/main">
  <p:tag name="AS_UNIQUEID" val="263"/>
</p:tagLst>
</file>

<file path=ppt/tags/tag58.xml><?xml version="1.0" encoding="utf-8"?>
<p:tagLst xmlns:a="http://schemas.openxmlformats.org/drawingml/2006/main" xmlns:r="http://schemas.openxmlformats.org/officeDocument/2006/relationships" xmlns:p="http://schemas.openxmlformats.org/presentationml/2006/main">
  <p:tag name="AS_UNIQUEID" val="264"/>
</p:tagLst>
</file>

<file path=ppt/tags/tag59.xml><?xml version="1.0" encoding="utf-8"?>
<p:tagLst xmlns:a="http://schemas.openxmlformats.org/drawingml/2006/main" xmlns:r="http://schemas.openxmlformats.org/officeDocument/2006/relationships" xmlns:p="http://schemas.openxmlformats.org/presentationml/2006/main">
  <p:tag name="AS_UNIQUEID" val="265"/>
</p:tagLst>
</file>

<file path=ppt/tags/tag6.xml><?xml version="1.0" encoding="utf-8"?>
<p:tagLst xmlns:a="http://schemas.openxmlformats.org/drawingml/2006/main" xmlns:r="http://schemas.openxmlformats.org/officeDocument/2006/relationships" xmlns:p="http://schemas.openxmlformats.org/presentationml/2006/main">
  <p:tag name="AS_UNIQUEID" val="204"/>
</p:tagLst>
</file>

<file path=ppt/tags/tag60.xml><?xml version="1.0" encoding="utf-8"?>
<p:tagLst xmlns:a="http://schemas.openxmlformats.org/drawingml/2006/main" xmlns:r="http://schemas.openxmlformats.org/officeDocument/2006/relationships" xmlns:p="http://schemas.openxmlformats.org/presentationml/2006/main">
  <p:tag name="AS_UNIQUEID" val="266"/>
</p:tagLst>
</file>

<file path=ppt/tags/tag61.xml><?xml version="1.0" encoding="utf-8"?>
<p:tagLst xmlns:a="http://schemas.openxmlformats.org/drawingml/2006/main" xmlns:r="http://schemas.openxmlformats.org/officeDocument/2006/relationships" xmlns:p="http://schemas.openxmlformats.org/presentationml/2006/main">
  <p:tag name="AS_UNIQUEID" val="267"/>
</p:tagLst>
</file>

<file path=ppt/tags/tag62.xml><?xml version="1.0" encoding="utf-8"?>
<p:tagLst xmlns:a="http://schemas.openxmlformats.org/drawingml/2006/main" xmlns:r="http://schemas.openxmlformats.org/officeDocument/2006/relationships" xmlns:p="http://schemas.openxmlformats.org/presentationml/2006/main">
  <p:tag name="AS_UNIQUEID" val="268"/>
</p:tagLst>
</file>

<file path=ppt/tags/tag63.xml><?xml version="1.0" encoding="utf-8"?>
<p:tagLst xmlns:a="http://schemas.openxmlformats.org/drawingml/2006/main" xmlns:r="http://schemas.openxmlformats.org/officeDocument/2006/relationships" xmlns:p="http://schemas.openxmlformats.org/presentationml/2006/main">
  <p:tag name="AS_UNIQUEID" val="269"/>
</p:tagLst>
</file>

<file path=ppt/tags/tag64.xml><?xml version="1.0" encoding="utf-8"?>
<p:tagLst xmlns:a="http://schemas.openxmlformats.org/drawingml/2006/main" xmlns:r="http://schemas.openxmlformats.org/officeDocument/2006/relationships" xmlns:p="http://schemas.openxmlformats.org/presentationml/2006/main">
  <p:tag name="AS_UNIQUEID" val="270"/>
</p:tagLst>
</file>

<file path=ppt/tags/tag65.xml><?xml version="1.0" encoding="utf-8"?>
<p:tagLst xmlns:a="http://schemas.openxmlformats.org/drawingml/2006/main" xmlns:r="http://schemas.openxmlformats.org/officeDocument/2006/relationships" xmlns:p="http://schemas.openxmlformats.org/presentationml/2006/main">
  <p:tag name="AS_UNIQUEID" val="271"/>
</p:tagLst>
</file>

<file path=ppt/tags/tag66.xml><?xml version="1.0" encoding="utf-8"?>
<p:tagLst xmlns:a="http://schemas.openxmlformats.org/drawingml/2006/main" xmlns:r="http://schemas.openxmlformats.org/officeDocument/2006/relationships" xmlns:p="http://schemas.openxmlformats.org/presentationml/2006/main">
  <p:tag name="AS_UNIQUEID" val="272"/>
</p:tagLst>
</file>

<file path=ppt/tags/tag67.xml><?xml version="1.0" encoding="utf-8"?>
<p:tagLst xmlns:a="http://schemas.openxmlformats.org/drawingml/2006/main" xmlns:r="http://schemas.openxmlformats.org/officeDocument/2006/relationships" xmlns:p="http://schemas.openxmlformats.org/presentationml/2006/main">
  <p:tag name="AS_UNIQUEID" val="273"/>
</p:tagLst>
</file>

<file path=ppt/tags/tag68.xml><?xml version="1.0" encoding="utf-8"?>
<p:tagLst xmlns:a="http://schemas.openxmlformats.org/drawingml/2006/main" xmlns:r="http://schemas.openxmlformats.org/officeDocument/2006/relationships" xmlns:p="http://schemas.openxmlformats.org/presentationml/2006/main">
  <p:tag name="AS_UNIQUEID" val="257"/>
</p:tagLst>
</file>

<file path=ppt/tags/tag69.xml><?xml version="1.0" encoding="utf-8"?>
<p:tagLst xmlns:a="http://schemas.openxmlformats.org/drawingml/2006/main" xmlns:r="http://schemas.openxmlformats.org/officeDocument/2006/relationships" xmlns:p="http://schemas.openxmlformats.org/presentationml/2006/main">
  <p:tag name="AS_UNIQUEID" val="258"/>
</p:tagLst>
</file>

<file path=ppt/tags/tag7.xml><?xml version="1.0" encoding="utf-8"?>
<p:tagLst xmlns:a="http://schemas.openxmlformats.org/drawingml/2006/main" xmlns:r="http://schemas.openxmlformats.org/officeDocument/2006/relationships" xmlns:p="http://schemas.openxmlformats.org/presentationml/2006/main">
  <p:tag name="AS_UNIQUEID" val="205"/>
</p:tagLst>
</file>

<file path=ppt/tags/tag70.xml><?xml version="1.0" encoding="utf-8"?>
<p:tagLst xmlns:a="http://schemas.openxmlformats.org/drawingml/2006/main" xmlns:r="http://schemas.openxmlformats.org/officeDocument/2006/relationships" xmlns:p="http://schemas.openxmlformats.org/presentationml/2006/main">
  <p:tag name="AS_UNIQUEID" val="259"/>
</p:tagLst>
</file>

<file path=ppt/tags/tag71.xml><?xml version="1.0" encoding="utf-8"?>
<p:tagLst xmlns:a="http://schemas.openxmlformats.org/drawingml/2006/main" xmlns:r="http://schemas.openxmlformats.org/officeDocument/2006/relationships" xmlns:p="http://schemas.openxmlformats.org/presentationml/2006/main">
  <p:tag name="AS_UNIQUEID" val="279"/>
</p:tagLst>
</file>

<file path=ppt/tags/tag72.xml><?xml version="1.0" encoding="utf-8"?>
<p:tagLst xmlns:a="http://schemas.openxmlformats.org/drawingml/2006/main" xmlns:r="http://schemas.openxmlformats.org/officeDocument/2006/relationships" xmlns:p="http://schemas.openxmlformats.org/presentationml/2006/main">
  <p:tag name="AS_UNIQUEID" val="280"/>
</p:tagLst>
</file>

<file path=ppt/tags/tag73.xml><?xml version="1.0" encoding="utf-8"?>
<p:tagLst xmlns:a="http://schemas.openxmlformats.org/drawingml/2006/main" xmlns:r="http://schemas.openxmlformats.org/officeDocument/2006/relationships" xmlns:p="http://schemas.openxmlformats.org/presentationml/2006/main">
  <p:tag name="AS_UNIQUEID" val="281"/>
</p:tagLst>
</file>

<file path=ppt/tags/tag74.xml><?xml version="1.0" encoding="utf-8"?>
<p:tagLst xmlns:a="http://schemas.openxmlformats.org/drawingml/2006/main" xmlns:r="http://schemas.openxmlformats.org/officeDocument/2006/relationships" xmlns:p="http://schemas.openxmlformats.org/presentationml/2006/main">
  <p:tag name="AS_UNIQUEID" val="282"/>
</p:tagLst>
</file>

<file path=ppt/tags/tag75.xml><?xml version="1.0" encoding="utf-8"?>
<p:tagLst xmlns:a="http://schemas.openxmlformats.org/drawingml/2006/main" xmlns:r="http://schemas.openxmlformats.org/officeDocument/2006/relationships" xmlns:p="http://schemas.openxmlformats.org/presentationml/2006/main">
  <p:tag name="AS_UNIQUEID" val="283"/>
</p:tagLst>
</file>

<file path=ppt/tags/tag76.xml><?xml version="1.0" encoding="utf-8"?>
<p:tagLst xmlns:a="http://schemas.openxmlformats.org/drawingml/2006/main" xmlns:r="http://schemas.openxmlformats.org/officeDocument/2006/relationships" xmlns:p="http://schemas.openxmlformats.org/presentationml/2006/main">
  <p:tag name="AS_UNIQUEID" val="284"/>
</p:tagLst>
</file>

<file path=ppt/tags/tag77.xml><?xml version="1.0" encoding="utf-8"?>
<p:tagLst xmlns:a="http://schemas.openxmlformats.org/drawingml/2006/main" xmlns:r="http://schemas.openxmlformats.org/officeDocument/2006/relationships" xmlns:p="http://schemas.openxmlformats.org/presentationml/2006/main">
  <p:tag name="AS_UNIQUEID" val="285"/>
</p:tagLst>
</file>

<file path=ppt/tags/tag78.xml><?xml version="1.0" encoding="utf-8"?>
<p:tagLst xmlns:a="http://schemas.openxmlformats.org/drawingml/2006/main" xmlns:r="http://schemas.openxmlformats.org/officeDocument/2006/relationships" xmlns:p="http://schemas.openxmlformats.org/presentationml/2006/main">
  <p:tag name="AS_UNIQUEID" val="286"/>
</p:tagLst>
</file>

<file path=ppt/tags/tag79.xml><?xml version="1.0" encoding="utf-8"?>
<p:tagLst xmlns:a="http://schemas.openxmlformats.org/drawingml/2006/main" xmlns:r="http://schemas.openxmlformats.org/officeDocument/2006/relationships" xmlns:p="http://schemas.openxmlformats.org/presentationml/2006/main">
  <p:tag name="AS_UNIQUEID" val="287"/>
</p:tagLst>
</file>

<file path=ppt/tags/tag8.xml><?xml version="1.0" encoding="utf-8"?>
<p:tagLst xmlns:a="http://schemas.openxmlformats.org/drawingml/2006/main" xmlns:r="http://schemas.openxmlformats.org/officeDocument/2006/relationships" xmlns:p="http://schemas.openxmlformats.org/presentationml/2006/main">
  <p:tag name="AS_UNIQUEID" val="206"/>
</p:tagLst>
</file>

<file path=ppt/tags/tag80.xml><?xml version="1.0" encoding="utf-8"?>
<p:tagLst xmlns:a="http://schemas.openxmlformats.org/drawingml/2006/main" xmlns:r="http://schemas.openxmlformats.org/officeDocument/2006/relationships" xmlns:p="http://schemas.openxmlformats.org/presentationml/2006/main">
  <p:tag name="AS_UNIQUEID" val="275"/>
</p:tagLst>
</file>

<file path=ppt/tags/tag81.xml><?xml version="1.0" encoding="utf-8"?>
<p:tagLst xmlns:a="http://schemas.openxmlformats.org/drawingml/2006/main" xmlns:r="http://schemas.openxmlformats.org/officeDocument/2006/relationships" xmlns:p="http://schemas.openxmlformats.org/presentationml/2006/main">
  <p:tag name="AS_UNIQUEID" val="276"/>
</p:tagLst>
</file>

<file path=ppt/tags/tag82.xml><?xml version="1.0" encoding="utf-8"?>
<p:tagLst xmlns:a="http://schemas.openxmlformats.org/drawingml/2006/main" xmlns:r="http://schemas.openxmlformats.org/officeDocument/2006/relationships" xmlns:p="http://schemas.openxmlformats.org/presentationml/2006/main">
  <p:tag name="AS_UNIQUEID" val="277"/>
</p:tagLst>
</file>

<file path=ppt/tags/tag83.xml><?xml version="1.0" encoding="utf-8"?>
<p:tagLst xmlns:a="http://schemas.openxmlformats.org/drawingml/2006/main" xmlns:r="http://schemas.openxmlformats.org/officeDocument/2006/relationships" xmlns:p="http://schemas.openxmlformats.org/presentationml/2006/main">
  <p:tag name="AS_UNIQUEID" val="293"/>
</p:tagLst>
</file>

<file path=ppt/tags/tag84.xml><?xml version="1.0" encoding="utf-8"?>
<p:tagLst xmlns:a="http://schemas.openxmlformats.org/drawingml/2006/main" xmlns:r="http://schemas.openxmlformats.org/officeDocument/2006/relationships" xmlns:p="http://schemas.openxmlformats.org/presentationml/2006/main">
  <p:tag name="AS_UNIQUEID" val="294"/>
</p:tagLst>
</file>

<file path=ppt/tags/tag85.xml><?xml version="1.0" encoding="utf-8"?>
<p:tagLst xmlns:a="http://schemas.openxmlformats.org/drawingml/2006/main" xmlns:r="http://schemas.openxmlformats.org/officeDocument/2006/relationships" xmlns:p="http://schemas.openxmlformats.org/presentationml/2006/main">
  <p:tag name="AS_UNIQUEID" val="295"/>
</p:tagLst>
</file>

<file path=ppt/tags/tag86.xml><?xml version="1.0" encoding="utf-8"?>
<p:tagLst xmlns:a="http://schemas.openxmlformats.org/drawingml/2006/main" xmlns:r="http://schemas.openxmlformats.org/officeDocument/2006/relationships" xmlns:p="http://schemas.openxmlformats.org/presentationml/2006/main">
  <p:tag name="AS_UNIQUEID" val="296"/>
</p:tagLst>
</file>

<file path=ppt/tags/tag87.xml><?xml version="1.0" encoding="utf-8"?>
<p:tagLst xmlns:a="http://schemas.openxmlformats.org/drawingml/2006/main" xmlns:r="http://schemas.openxmlformats.org/officeDocument/2006/relationships" xmlns:p="http://schemas.openxmlformats.org/presentationml/2006/main">
  <p:tag name="AS_UNIQUEID" val="297"/>
</p:tagLst>
</file>

<file path=ppt/tags/tag88.xml><?xml version="1.0" encoding="utf-8"?>
<p:tagLst xmlns:a="http://schemas.openxmlformats.org/drawingml/2006/main" xmlns:r="http://schemas.openxmlformats.org/officeDocument/2006/relationships" xmlns:p="http://schemas.openxmlformats.org/presentationml/2006/main">
  <p:tag name="AS_UNIQUEID" val="298"/>
</p:tagLst>
</file>

<file path=ppt/tags/tag89.xml><?xml version="1.0" encoding="utf-8"?>
<p:tagLst xmlns:a="http://schemas.openxmlformats.org/drawingml/2006/main" xmlns:r="http://schemas.openxmlformats.org/officeDocument/2006/relationships" xmlns:p="http://schemas.openxmlformats.org/presentationml/2006/main">
  <p:tag name="AS_UNIQUEID" val="299"/>
</p:tagLst>
</file>

<file path=ppt/tags/tag9.xml><?xml version="1.0" encoding="utf-8"?>
<p:tagLst xmlns:a="http://schemas.openxmlformats.org/drawingml/2006/main" xmlns:r="http://schemas.openxmlformats.org/officeDocument/2006/relationships" xmlns:p="http://schemas.openxmlformats.org/presentationml/2006/main">
  <p:tag name="AS_UNIQUEID" val="207"/>
</p:tagLst>
</file>

<file path=ppt/tags/tag90.xml><?xml version="1.0" encoding="utf-8"?>
<p:tagLst xmlns:a="http://schemas.openxmlformats.org/drawingml/2006/main" xmlns:r="http://schemas.openxmlformats.org/officeDocument/2006/relationships" xmlns:p="http://schemas.openxmlformats.org/presentationml/2006/main">
  <p:tag name="AS_UNIQUEID" val="300"/>
</p:tagLst>
</file>

<file path=ppt/tags/tag91.xml><?xml version="1.0" encoding="utf-8"?>
<p:tagLst xmlns:a="http://schemas.openxmlformats.org/drawingml/2006/main" xmlns:r="http://schemas.openxmlformats.org/officeDocument/2006/relationships" xmlns:p="http://schemas.openxmlformats.org/presentationml/2006/main">
  <p:tag name="AS_UNIQUEID" val="301"/>
</p:tagLst>
</file>

<file path=ppt/tags/tag92.xml><?xml version="1.0" encoding="utf-8"?>
<p:tagLst xmlns:a="http://schemas.openxmlformats.org/drawingml/2006/main" xmlns:r="http://schemas.openxmlformats.org/officeDocument/2006/relationships" xmlns:p="http://schemas.openxmlformats.org/presentationml/2006/main">
  <p:tag name="AS_UNIQUEID" val="302"/>
</p:tagLst>
</file>

<file path=ppt/tags/tag93.xml><?xml version="1.0" encoding="utf-8"?>
<p:tagLst xmlns:a="http://schemas.openxmlformats.org/drawingml/2006/main" xmlns:r="http://schemas.openxmlformats.org/officeDocument/2006/relationships" xmlns:p="http://schemas.openxmlformats.org/presentationml/2006/main">
  <p:tag name="AS_UNIQUEID" val="303"/>
</p:tagLst>
</file>

<file path=ppt/tags/tag94.xml><?xml version="1.0" encoding="utf-8"?>
<p:tagLst xmlns:a="http://schemas.openxmlformats.org/drawingml/2006/main" xmlns:r="http://schemas.openxmlformats.org/officeDocument/2006/relationships" xmlns:p="http://schemas.openxmlformats.org/presentationml/2006/main">
  <p:tag name="AS_UNIQUEID" val="304"/>
</p:tagLst>
</file>

<file path=ppt/tags/tag95.xml><?xml version="1.0" encoding="utf-8"?>
<p:tagLst xmlns:a="http://schemas.openxmlformats.org/drawingml/2006/main" xmlns:r="http://schemas.openxmlformats.org/officeDocument/2006/relationships" xmlns:p="http://schemas.openxmlformats.org/presentationml/2006/main">
  <p:tag name="AS_UNIQUEID" val="289"/>
</p:tagLst>
</file>

<file path=ppt/tags/tag96.xml><?xml version="1.0" encoding="utf-8"?>
<p:tagLst xmlns:a="http://schemas.openxmlformats.org/drawingml/2006/main" xmlns:r="http://schemas.openxmlformats.org/officeDocument/2006/relationships" xmlns:p="http://schemas.openxmlformats.org/presentationml/2006/main">
  <p:tag name="AS_UNIQUEID" val="290"/>
</p:tagLst>
</file>

<file path=ppt/tags/tag97.xml><?xml version="1.0" encoding="utf-8"?>
<p:tagLst xmlns:a="http://schemas.openxmlformats.org/drawingml/2006/main" xmlns:r="http://schemas.openxmlformats.org/officeDocument/2006/relationships" xmlns:p="http://schemas.openxmlformats.org/presentationml/2006/main">
  <p:tag name="AS_UNIQUEID" val="291"/>
</p:tagLst>
</file>

<file path=ppt/tags/tag98.xml><?xml version="1.0" encoding="utf-8"?>
<p:tagLst xmlns:a="http://schemas.openxmlformats.org/drawingml/2006/main" xmlns:r="http://schemas.openxmlformats.org/officeDocument/2006/relationships" xmlns:p="http://schemas.openxmlformats.org/presentationml/2006/main">
  <p:tag name="AS_UNIQUEID" val="310"/>
</p:tagLst>
</file>

<file path=ppt/tags/tag99.xml><?xml version="1.0" encoding="utf-8"?>
<p:tagLst xmlns:a="http://schemas.openxmlformats.org/drawingml/2006/main" xmlns:r="http://schemas.openxmlformats.org/officeDocument/2006/relationships" xmlns:p="http://schemas.openxmlformats.org/presentationml/2006/main">
  <p:tag name="AS_UNIQUEID" val="3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2307</Words>
  <Application>Microsoft Office PowerPoint</Application>
  <PresentationFormat>自定义</PresentationFormat>
  <Paragraphs>254</Paragraphs>
  <Slides>24</Slides>
  <Notes>23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Equation.KSEE3</vt:lpstr>
      <vt:lpstr>PowerPoint 演示文稿</vt:lpstr>
      <vt:lpstr>2020-2021学年人教版八年级下册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4</cp:revision>
  <dcterms:created xsi:type="dcterms:W3CDTF">2021-02-22T07:19:52Z</dcterms:created>
  <dcterms:modified xsi:type="dcterms:W3CDTF">2021-02-22T08:38:50Z</dcterms:modified>
</cp:coreProperties>
</file>